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7"/>
  </p:notesMasterIdLst>
  <p:sldIdLst>
    <p:sldId id="307" r:id="rId2"/>
    <p:sldId id="308" r:id="rId3"/>
    <p:sldId id="305" r:id="rId4"/>
    <p:sldId id="275" r:id="rId5"/>
    <p:sldId id="276" r:id="rId6"/>
    <p:sldId id="285" r:id="rId7"/>
    <p:sldId id="301" r:id="rId8"/>
    <p:sldId id="277" r:id="rId9"/>
    <p:sldId id="302" r:id="rId10"/>
    <p:sldId id="303" r:id="rId11"/>
    <p:sldId id="304" r:id="rId12"/>
    <p:sldId id="306" r:id="rId13"/>
    <p:sldId id="281" r:id="rId14"/>
    <p:sldId id="292" r:id="rId15"/>
    <p:sldId id="284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Franklin Gothic Book" panose="020B0503020102020204" pitchFamily="34" charset="0"/>
      <p:regular r:id="rId24"/>
      <p:italic r:id="rId25"/>
    </p:embeddedFont>
    <p:embeddedFont>
      <p:font typeface="Franklin Gothic Demi" panose="020B0603020102020204" pitchFamily="34" charset="0"/>
      <p:regular r:id="rId26"/>
      <p:bold r:id="rId27"/>
      <p:italic r:id="rId28"/>
      <p:boldItalic r:id="rId29"/>
    </p:embeddedFont>
    <p:embeddedFont>
      <p:font typeface="Franklin Gothic Demi Cond" panose="020B0603020102020204" pitchFamily="34" charset="0"/>
      <p:regular r:id="rId30"/>
      <p:bold r:id="rId31"/>
    </p:embeddedFont>
    <p:embeddedFont>
      <p:font typeface="Franklin Gothic Medium Cond" panose="020B0606030402020204" pitchFamily="34" charset="0"/>
      <p:regular r:id="rId32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DC7A88-7EC3-6076-E906-CCABB1EE8C90}" name="Herr Schneeweiß" initials="HS" userId="S::niklas.schneeweiss@hag-iserv.de::b29555ef-f390-423b-a565-16e3d8b1662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B609"/>
    <a:srgbClr val="00B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57"/>
    <p:restoredTop sz="90775" autoAdjust="0"/>
  </p:normalViewPr>
  <p:slideViewPr>
    <p:cSldViewPr snapToGrid="0" snapToObjects="1">
      <p:cViewPr>
        <p:scale>
          <a:sx n="77" d="100"/>
          <a:sy n="77" d="100"/>
        </p:scale>
        <p:origin x="304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4A4B12-F75F-43DD-B97F-ED712CA4DF6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58DA698-844D-4BEE-AB21-087306605B8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i="0" dirty="0">
              <a:latin typeface="Franklin Gothic Demi Cond" panose="020B0706030402020204" pitchFamily="34" charset="0"/>
            </a:rPr>
            <a:t>Fragestellung</a:t>
          </a:r>
          <a:endParaRPr lang="en-US" sz="2100" b="0" i="0" dirty="0">
            <a:latin typeface="Franklin Gothic Demi Cond" panose="020B0706030402020204" pitchFamily="34" charset="0"/>
          </a:endParaRPr>
        </a:p>
      </dgm:t>
    </dgm:pt>
    <dgm:pt modelId="{113263EA-6640-4831-B8A2-3104B702D3CC}" type="parTrans" cxnId="{8C429FA9-EC38-433D-AF00-2C9F81D8CD86}">
      <dgm:prSet/>
      <dgm:spPr/>
      <dgm:t>
        <a:bodyPr/>
        <a:lstStyle/>
        <a:p>
          <a:endParaRPr lang="en-US" sz="3200"/>
        </a:p>
      </dgm:t>
    </dgm:pt>
    <dgm:pt modelId="{C160A9C5-F73D-4080-A7F2-834E3E086989}" type="sibTrans" cxnId="{8C429FA9-EC38-433D-AF00-2C9F81D8CD86}">
      <dgm:prSet/>
      <dgm:spPr/>
      <dgm:t>
        <a:bodyPr/>
        <a:lstStyle/>
        <a:p>
          <a:endParaRPr lang="en-US" sz="3200"/>
        </a:p>
      </dgm:t>
    </dgm:pt>
    <dgm:pt modelId="{A710E957-3B5F-40AC-B1D8-F9B2FBBA6B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dirty="0">
              <a:latin typeface="Franklin Gothic Demi Cond" panose="020B0706030402020204" pitchFamily="34" charset="0"/>
            </a:rPr>
            <a:t>Experiment</a:t>
          </a:r>
          <a:endParaRPr lang="en-US" sz="2400" dirty="0">
            <a:latin typeface="Franklin Gothic Demi Cond" panose="020B0706030402020204" pitchFamily="34" charset="0"/>
          </a:endParaRPr>
        </a:p>
      </dgm:t>
    </dgm:pt>
    <dgm:pt modelId="{649097D3-DB87-478C-9AAE-421C5FD6E0A9}" type="parTrans" cxnId="{712FA81D-C945-4B42-8451-F25ECF5E4D1F}">
      <dgm:prSet/>
      <dgm:spPr/>
      <dgm:t>
        <a:bodyPr/>
        <a:lstStyle/>
        <a:p>
          <a:endParaRPr lang="en-US" sz="3200"/>
        </a:p>
      </dgm:t>
    </dgm:pt>
    <dgm:pt modelId="{58704EAD-C91E-4630-9C14-E90565EE2AF6}" type="sibTrans" cxnId="{712FA81D-C945-4B42-8451-F25ECF5E4D1F}">
      <dgm:prSet/>
      <dgm:spPr/>
      <dgm:t>
        <a:bodyPr/>
        <a:lstStyle/>
        <a:p>
          <a:endParaRPr lang="en-US" sz="3200"/>
        </a:p>
      </dgm:t>
    </dgm:pt>
    <dgm:pt modelId="{DA7CF2AF-0B19-41B7-A90F-ACF225A575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dirty="0">
              <a:latin typeface="Franklin Gothic Demi Cond" panose="020B0706030402020204" pitchFamily="34" charset="0"/>
            </a:rPr>
            <a:t>Auswertung</a:t>
          </a:r>
          <a:endParaRPr lang="en-US" sz="2400" dirty="0">
            <a:latin typeface="Franklin Gothic Demi Cond" panose="020B0706030402020204" pitchFamily="34" charset="0"/>
          </a:endParaRPr>
        </a:p>
      </dgm:t>
    </dgm:pt>
    <dgm:pt modelId="{086D86E6-2C6B-4A81-865D-26C4BEBBEC44}" type="parTrans" cxnId="{390F7B3D-BBCD-43D3-B014-F5E452B2EEDD}">
      <dgm:prSet/>
      <dgm:spPr/>
      <dgm:t>
        <a:bodyPr/>
        <a:lstStyle/>
        <a:p>
          <a:endParaRPr lang="en-US" sz="3200"/>
        </a:p>
      </dgm:t>
    </dgm:pt>
    <dgm:pt modelId="{29B8797A-D305-426E-9DA2-0A250EA43C08}" type="sibTrans" cxnId="{390F7B3D-BBCD-43D3-B014-F5E452B2EEDD}">
      <dgm:prSet/>
      <dgm:spPr/>
      <dgm:t>
        <a:bodyPr/>
        <a:lstStyle/>
        <a:p>
          <a:endParaRPr lang="en-US" sz="3200"/>
        </a:p>
      </dgm:t>
    </dgm:pt>
    <dgm:pt modelId="{51C47D08-B831-442E-839D-E797D4E7BAA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dirty="0">
              <a:latin typeface="Franklin Gothic Demi Cond" panose="020B0706030402020204" pitchFamily="34" charset="0"/>
            </a:rPr>
            <a:t>Planung</a:t>
          </a:r>
          <a:endParaRPr lang="en-US" sz="2400" dirty="0">
            <a:latin typeface="Franklin Gothic Demi Cond" panose="020B0706030402020204" pitchFamily="34" charset="0"/>
          </a:endParaRPr>
        </a:p>
      </dgm:t>
    </dgm:pt>
    <dgm:pt modelId="{104A876D-CAF5-4826-A38D-D94EF7F0798B}" type="parTrans" cxnId="{851F6015-0279-4061-B20E-EBD3B9F19567}">
      <dgm:prSet/>
      <dgm:spPr/>
      <dgm:t>
        <a:bodyPr/>
        <a:lstStyle/>
        <a:p>
          <a:endParaRPr lang="de-DE" sz="3200"/>
        </a:p>
      </dgm:t>
    </dgm:pt>
    <dgm:pt modelId="{CFC7B580-0034-4540-AED1-620026564C1E}" type="sibTrans" cxnId="{851F6015-0279-4061-B20E-EBD3B9F19567}">
      <dgm:prSet/>
      <dgm:spPr/>
      <dgm:t>
        <a:bodyPr/>
        <a:lstStyle/>
        <a:p>
          <a:endParaRPr lang="de-DE" sz="3200"/>
        </a:p>
      </dgm:t>
    </dgm:pt>
    <dgm:pt modelId="{7FD22562-E4CD-7548-9069-81F122EF7D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b="0" i="0" dirty="0">
              <a:latin typeface="Franklin Gothic Demi Cond" panose="020B0706030402020204" pitchFamily="34" charset="0"/>
            </a:rPr>
            <a:t>Vermutungen</a:t>
          </a:r>
        </a:p>
      </dgm:t>
    </dgm:pt>
    <dgm:pt modelId="{3F5712ED-331C-AF45-ADC2-46449A5043E2}" type="parTrans" cxnId="{A737E4F8-8BBA-3048-89A1-0CA83C97EE62}">
      <dgm:prSet/>
      <dgm:spPr/>
      <dgm:t>
        <a:bodyPr/>
        <a:lstStyle/>
        <a:p>
          <a:endParaRPr lang="de-DE" sz="3200"/>
        </a:p>
      </dgm:t>
    </dgm:pt>
    <dgm:pt modelId="{3D93CA01-5BDA-6244-A79D-A8C77F256258}" type="sibTrans" cxnId="{A737E4F8-8BBA-3048-89A1-0CA83C97EE62}">
      <dgm:prSet/>
      <dgm:spPr/>
      <dgm:t>
        <a:bodyPr/>
        <a:lstStyle/>
        <a:p>
          <a:endParaRPr lang="de-DE" sz="3200"/>
        </a:p>
      </dgm:t>
    </dgm:pt>
    <dgm:pt modelId="{C5851C75-93AB-47F7-9AAA-83F311339974}" type="pres">
      <dgm:prSet presAssocID="{B34A4B12-F75F-43DD-B97F-ED712CA4DF6F}" presName="root" presStyleCnt="0">
        <dgm:presLayoutVars>
          <dgm:dir/>
          <dgm:resizeHandles val="exact"/>
        </dgm:presLayoutVars>
      </dgm:prSet>
      <dgm:spPr/>
    </dgm:pt>
    <dgm:pt modelId="{B4235CAD-3ED5-4B25-8C62-2DF0FBB09B1E}" type="pres">
      <dgm:prSet presAssocID="{258DA698-844D-4BEE-AB21-087306605B81}" presName="compNode" presStyleCnt="0"/>
      <dgm:spPr/>
    </dgm:pt>
    <dgm:pt modelId="{8F194A8E-4D5A-4992-AE4B-136099C5BF6A}" type="pres">
      <dgm:prSet presAssocID="{258DA698-844D-4BEE-AB21-087306605B81}" presName="bgRect" presStyleLbl="bgShp" presStyleIdx="0" presStyleCnt="5" custLinFactNeighborX="33866" custLinFactNeighborY="-4191"/>
      <dgm:spPr>
        <a:solidFill>
          <a:schemeClr val="bg1">
            <a:lumMod val="85000"/>
          </a:schemeClr>
        </a:solidFill>
      </dgm:spPr>
    </dgm:pt>
    <dgm:pt modelId="{0D52DC3F-F327-4D53-B207-A72F4512FAFD}" type="pres">
      <dgm:prSet presAssocID="{258DA698-844D-4BEE-AB21-087306605B8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 Fragezeichen mit einfarbiger Füllung"/>
        </a:ext>
      </dgm:extLst>
    </dgm:pt>
    <dgm:pt modelId="{935FBC99-8F16-4234-96C6-B081483190C9}" type="pres">
      <dgm:prSet presAssocID="{258DA698-844D-4BEE-AB21-087306605B81}" presName="spaceRect" presStyleCnt="0"/>
      <dgm:spPr/>
    </dgm:pt>
    <dgm:pt modelId="{F29B16F5-7547-4985-8CC6-A7A07DA03913}" type="pres">
      <dgm:prSet presAssocID="{258DA698-844D-4BEE-AB21-087306605B81}" presName="parTx" presStyleLbl="revTx" presStyleIdx="0" presStyleCnt="5">
        <dgm:presLayoutVars>
          <dgm:chMax val="0"/>
          <dgm:chPref val="0"/>
        </dgm:presLayoutVars>
      </dgm:prSet>
      <dgm:spPr/>
    </dgm:pt>
    <dgm:pt modelId="{CCE83866-4258-472D-93D5-0A45E1421082}" type="pres">
      <dgm:prSet presAssocID="{C160A9C5-F73D-4080-A7F2-834E3E086989}" presName="sibTrans" presStyleCnt="0"/>
      <dgm:spPr/>
    </dgm:pt>
    <dgm:pt modelId="{216D3E84-564D-2D47-8D12-853D152CB4D1}" type="pres">
      <dgm:prSet presAssocID="{7FD22562-E4CD-7548-9069-81F122EF7D92}" presName="compNode" presStyleCnt="0"/>
      <dgm:spPr/>
    </dgm:pt>
    <dgm:pt modelId="{5AEA90A8-71FB-F14F-A168-AB4532E2BEAA}" type="pres">
      <dgm:prSet presAssocID="{7FD22562-E4CD-7548-9069-81F122EF7D92}" presName="bgRect" presStyleLbl="bgShp" presStyleIdx="1" presStyleCnt="5"/>
      <dgm:spPr/>
    </dgm:pt>
    <dgm:pt modelId="{BEC404B6-3D4D-E147-9144-F83987D86ABA}" type="pres">
      <dgm:prSet presAssocID="{7FD22562-E4CD-7548-9069-81F122EF7D9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dankenblase mit einfarbiger Füllung"/>
        </a:ext>
      </dgm:extLst>
    </dgm:pt>
    <dgm:pt modelId="{CC1BC5F4-0CDC-D348-B0B2-983C714C248A}" type="pres">
      <dgm:prSet presAssocID="{7FD22562-E4CD-7548-9069-81F122EF7D92}" presName="spaceRect" presStyleCnt="0"/>
      <dgm:spPr/>
    </dgm:pt>
    <dgm:pt modelId="{44A0A167-3BF7-A042-80A6-E666849222E2}" type="pres">
      <dgm:prSet presAssocID="{7FD22562-E4CD-7548-9069-81F122EF7D92}" presName="parTx" presStyleLbl="revTx" presStyleIdx="1" presStyleCnt="5">
        <dgm:presLayoutVars>
          <dgm:chMax val="0"/>
          <dgm:chPref val="0"/>
        </dgm:presLayoutVars>
      </dgm:prSet>
      <dgm:spPr/>
    </dgm:pt>
    <dgm:pt modelId="{25503F71-D19E-2742-AC81-E70FE066039F}" type="pres">
      <dgm:prSet presAssocID="{3D93CA01-5BDA-6244-A79D-A8C77F256258}" presName="sibTrans" presStyleCnt="0"/>
      <dgm:spPr/>
    </dgm:pt>
    <dgm:pt modelId="{9304D082-7397-46E7-8D07-598CD15D31E3}" type="pres">
      <dgm:prSet presAssocID="{51C47D08-B831-442E-839D-E797D4E7BAA3}" presName="compNode" presStyleCnt="0"/>
      <dgm:spPr/>
    </dgm:pt>
    <dgm:pt modelId="{0CD69C69-59F3-4BD0-99EA-1086ED97F922}" type="pres">
      <dgm:prSet presAssocID="{51C47D08-B831-442E-839D-E797D4E7BAA3}" presName="bgRect" presStyleLbl="bgShp" presStyleIdx="2" presStyleCnt="5" custScaleX="100000" custLinFactNeighborX="-19348" custLinFactNeighborY="0"/>
      <dgm:spPr>
        <a:solidFill>
          <a:schemeClr val="bg1">
            <a:lumMod val="95000"/>
          </a:schemeClr>
        </a:solidFill>
      </dgm:spPr>
    </dgm:pt>
    <dgm:pt modelId="{9F71139E-79DF-4935-9BF1-7C32C5BB8F56}" type="pres">
      <dgm:prSet presAssocID="{51C47D08-B831-442E-839D-E797D4E7BAA3}" presName="iconRect" presStyleLbl="node1" presStyleIdx="2" presStyleCnt="5" custLinFactNeighborX="-7529" custLinFactNeighborY="-3359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aupause mit einfarbiger Füllung"/>
        </a:ext>
      </dgm:extLst>
    </dgm:pt>
    <dgm:pt modelId="{1E7223AD-05D8-4AA6-8BC7-8EFA381D24D5}" type="pres">
      <dgm:prSet presAssocID="{51C47D08-B831-442E-839D-E797D4E7BAA3}" presName="spaceRect" presStyleCnt="0"/>
      <dgm:spPr/>
    </dgm:pt>
    <dgm:pt modelId="{4B110051-6CCA-4AFD-B4FF-C54769F02833}" type="pres">
      <dgm:prSet presAssocID="{51C47D08-B831-442E-839D-E797D4E7BAA3}" presName="parTx" presStyleLbl="revTx" presStyleIdx="2" presStyleCnt="5">
        <dgm:presLayoutVars>
          <dgm:chMax val="0"/>
          <dgm:chPref val="0"/>
        </dgm:presLayoutVars>
      </dgm:prSet>
      <dgm:spPr/>
    </dgm:pt>
    <dgm:pt modelId="{FE8A9036-5569-4922-AB01-88F367F24743}" type="pres">
      <dgm:prSet presAssocID="{CFC7B580-0034-4540-AED1-620026564C1E}" presName="sibTrans" presStyleCnt="0"/>
      <dgm:spPr/>
    </dgm:pt>
    <dgm:pt modelId="{7C3F8B98-BD64-4A3F-B79C-CCBE80C6C398}" type="pres">
      <dgm:prSet presAssocID="{A710E957-3B5F-40AC-B1D8-F9B2FBBA6BA8}" presName="compNode" presStyleCnt="0"/>
      <dgm:spPr/>
    </dgm:pt>
    <dgm:pt modelId="{E65415F0-643D-48DC-A2D1-091596F2A203}" type="pres">
      <dgm:prSet presAssocID="{A710E957-3B5F-40AC-B1D8-F9B2FBBA6BA8}" presName="bgRect" presStyleLbl="bgShp" presStyleIdx="3" presStyleCnt="5" custLinFactNeighborX="14339" custLinFactNeighborY="-239"/>
      <dgm:spPr/>
    </dgm:pt>
    <dgm:pt modelId="{899D2426-9C4C-4EA4-AB86-B2C3FB82CA83}" type="pres">
      <dgm:prSet presAssocID="{A710E957-3B5F-40AC-B1D8-F9B2FBBA6BA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lben mit einfarbiger Füllung"/>
        </a:ext>
      </dgm:extLst>
    </dgm:pt>
    <dgm:pt modelId="{DFEAB7F0-0CBC-44CC-AE0F-3A94D6A0B0AB}" type="pres">
      <dgm:prSet presAssocID="{A710E957-3B5F-40AC-B1D8-F9B2FBBA6BA8}" presName="spaceRect" presStyleCnt="0"/>
      <dgm:spPr/>
    </dgm:pt>
    <dgm:pt modelId="{E24F1B23-B7CB-4FB6-9AD6-FC6B7FA810C4}" type="pres">
      <dgm:prSet presAssocID="{A710E957-3B5F-40AC-B1D8-F9B2FBBA6BA8}" presName="parTx" presStyleLbl="revTx" presStyleIdx="3" presStyleCnt="5">
        <dgm:presLayoutVars>
          <dgm:chMax val="0"/>
          <dgm:chPref val="0"/>
        </dgm:presLayoutVars>
      </dgm:prSet>
      <dgm:spPr/>
    </dgm:pt>
    <dgm:pt modelId="{B79B78F6-36E7-4A3D-9D57-80FC93A1FD43}" type="pres">
      <dgm:prSet presAssocID="{58704EAD-C91E-4630-9C14-E90565EE2AF6}" presName="sibTrans" presStyleCnt="0"/>
      <dgm:spPr/>
    </dgm:pt>
    <dgm:pt modelId="{7B494ED4-B9A0-49A7-89C9-D27CAFC51F0A}" type="pres">
      <dgm:prSet presAssocID="{DA7CF2AF-0B19-41B7-A90F-ACF225A575C9}" presName="compNode" presStyleCnt="0"/>
      <dgm:spPr/>
    </dgm:pt>
    <dgm:pt modelId="{707E0A92-6C96-464F-B377-25D6576F43FC}" type="pres">
      <dgm:prSet presAssocID="{DA7CF2AF-0B19-41B7-A90F-ACF225A575C9}" presName="bgRect" presStyleLbl="bgShp" presStyleIdx="4" presStyleCnt="5"/>
      <dgm:spPr/>
    </dgm:pt>
    <dgm:pt modelId="{353BCC46-E8C2-45B8-8625-98842DE4D7B6}" type="pres">
      <dgm:prSet presAssocID="{DA7CF2AF-0B19-41B7-A90F-ACF225A575C9}" presName="iconRect" presStyleLbl="node1" presStyleIdx="4" presStyleCnt="5" custLinFactNeighborX="-238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emmbrett gemischt mit einfarbiger Füllung"/>
        </a:ext>
      </dgm:extLst>
    </dgm:pt>
    <dgm:pt modelId="{9E6E29FD-2A2A-44C2-9B44-6176E208A13B}" type="pres">
      <dgm:prSet presAssocID="{DA7CF2AF-0B19-41B7-A90F-ACF225A575C9}" presName="spaceRect" presStyleCnt="0"/>
      <dgm:spPr/>
    </dgm:pt>
    <dgm:pt modelId="{94CD893C-845E-4202-94F3-7BE9165BC54F}" type="pres">
      <dgm:prSet presAssocID="{DA7CF2AF-0B19-41B7-A90F-ACF225A575C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D216306-0BA4-4D97-856C-8F03E73D3C49}" type="presOf" srcId="{258DA698-844D-4BEE-AB21-087306605B81}" destId="{F29B16F5-7547-4985-8CC6-A7A07DA03913}" srcOrd="0" destOrd="0" presId="urn:microsoft.com/office/officeart/2018/2/layout/IconVerticalSolidList"/>
    <dgm:cxn modelId="{851F6015-0279-4061-B20E-EBD3B9F19567}" srcId="{B34A4B12-F75F-43DD-B97F-ED712CA4DF6F}" destId="{51C47D08-B831-442E-839D-E797D4E7BAA3}" srcOrd="2" destOrd="0" parTransId="{104A876D-CAF5-4826-A38D-D94EF7F0798B}" sibTransId="{CFC7B580-0034-4540-AED1-620026564C1E}"/>
    <dgm:cxn modelId="{712FA81D-C945-4B42-8451-F25ECF5E4D1F}" srcId="{B34A4B12-F75F-43DD-B97F-ED712CA4DF6F}" destId="{A710E957-3B5F-40AC-B1D8-F9B2FBBA6BA8}" srcOrd="3" destOrd="0" parTransId="{649097D3-DB87-478C-9AAE-421C5FD6E0A9}" sibTransId="{58704EAD-C91E-4630-9C14-E90565EE2AF6}"/>
    <dgm:cxn modelId="{390F7B3D-BBCD-43D3-B014-F5E452B2EEDD}" srcId="{B34A4B12-F75F-43DD-B97F-ED712CA4DF6F}" destId="{DA7CF2AF-0B19-41B7-A90F-ACF225A575C9}" srcOrd="4" destOrd="0" parTransId="{086D86E6-2C6B-4A81-865D-26C4BEBBEC44}" sibTransId="{29B8797A-D305-426E-9DA2-0A250EA43C08}"/>
    <dgm:cxn modelId="{A9303950-D656-4BEE-93DB-3749288E0F3F}" type="presOf" srcId="{A710E957-3B5F-40AC-B1D8-F9B2FBBA6BA8}" destId="{E24F1B23-B7CB-4FB6-9AD6-FC6B7FA810C4}" srcOrd="0" destOrd="0" presId="urn:microsoft.com/office/officeart/2018/2/layout/IconVerticalSolidList"/>
    <dgm:cxn modelId="{65263657-723F-604F-B032-894ADB6C1CED}" type="presOf" srcId="{7FD22562-E4CD-7548-9069-81F122EF7D92}" destId="{44A0A167-3BF7-A042-80A6-E666849222E2}" srcOrd="0" destOrd="0" presId="urn:microsoft.com/office/officeart/2018/2/layout/IconVerticalSolidList"/>
    <dgm:cxn modelId="{22B22E58-564B-484B-9246-4E936EC82A9C}" type="presOf" srcId="{DA7CF2AF-0B19-41B7-A90F-ACF225A575C9}" destId="{94CD893C-845E-4202-94F3-7BE9165BC54F}" srcOrd="0" destOrd="0" presId="urn:microsoft.com/office/officeart/2018/2/layout/IconVerticalSolidList"/>
    <dgm:cxn modelId="{8C429FA9-EC38-433D-AF00-2C9F81D8CD86}" srcId="{B34A4B12-F75F-43DD-B97F-ED712CA4DF6F}" destId="{258DA698-844D-4BEE-AB21-087306605B81}" srcOrd="0" destOrd="0" parTransId="{113263EA-6640-4831-B8A2-3104B702D3CC}" sibTransId="{C160A9C5-F73D-4080-A7F2-834E3E086989}"/>
    <dgm:cxn modelId="{250310D5-2554-41B5-ABA3-8B73FAF187E7}" type="presOf" srcId="{B34A4B12-F75F-43DD-B97F-ED712CA4DF6F}" destId="{C5851C75-93AB-47F7-9AAA-83F311339974}" srcOrd="0" destOrd="0" presId="urn:microsoft.com/office/officeart/2018/2/layout/IconVerticalSolidList"/>
    <dgm:cxn modelId="{A737E4F8-8BBA-3048-89A1-0CA83C97EE62}" srcId="{B34A4B12-F75F-43DD-B97F-ED712CA4DF6F}" destId="{7FD22562-E4CD-7548-9069-81F122EF7D92}" srcOrd="1" destOrd="0" parTransId="{3F5712ED-331C-AF45-ADC2-46449A5043E2}" sibTransId="{3D93CA01-5BDA-6244-A79D-A8C77F256258}"/>
    <dgm:cxn modelId="{2DA872F9-35F1-41A8-AFA8-EAF3128A2621}" type="presOf" srcId="{51C47D08-B831-442E-839D-E797D4E7BAA3}" destId="{4B110051-6CCA-4AFD-B4FF-C54769F02833}" srcOrd="0" destOrd="0" presId="urn:microsoft.com/office/officeart/2018/2/layout/IconVerticalSolidList"/>
    <dgm:cxn modelId="{99B170CD-4EAF-41F4-A4B8-3BCEF1E4FD65}" type="presParOf" srcId="{C5851C75-93AB-47F7-9AAA-83F311339974}" destId="{B4235CAD-3ED5-4B25-8C62-2DF0FBB09B1E}" srcOrd="0" destOrd="0" presId="urn:microsoft.com/office/officeart/2018/2/layout/IconVerticalSolidList"/>
    <dgm:cxn modelId="{E010F1C1-C162-402B-A165-2B307FCC94C5}" type="presParOf" srcId="{B4235CAD-3ED5-4B25-8C62-2DF0FBB09B1E}" destId="{8F194A8E-4D5A-4992-AE4B-136099C5BF6A}" srcOrd="0" destOrd="0" presId="urn:microsoft.com/office/officeart/2018/2/layout/IconVerticalSolidList"/>
    <dgm:cxn modelId="{151BD981-4592-4732-AC2E-DA68C4CD972B}" type="presParOf" srcId="{B4235CAD-3ED5-4B25-8C62-2DF0FBB09B1E}" destId="{0D52DC3F-F327-4D53-B207-A72F4512FAFD}" srcOrd="1" destOrd="0" presId="urn:microsoft.com/office/officeart/2018/2/layout/IconVerticalSolidList"/>
    <dgm:cxn modelId="{B3A085F8-C134-47C3-94C9-7CC27B837550}" type="presParOf" srcId="{B4235CAD-3ED5-4B25-8C62-2DF0FBB09B1E}" destId="{935FBC99-8F16-4234-96C6-B081483190C9}" srcOrd="2" destOrd="0" presId="urn:microsoft.com/office/officeart/2018/2/layout/IconVerticalSolidList"/>
    <dgm:cxn modelId="{4D61145B-1FB3-4CB9-8ECF-0C4A7716C552}" type="presParOf" srcId="{B4235CAD-3ED5-4B25-8C62-2DF0FBB09B1E}" destId="{F29B16F5-7547-4985-8CC6-A7A07DA03913}" srcOrd="3" destOrd="0" presId="urn:microsoft.com/office/officeart/2018/2/layout/IconVerticalSolidList"/>
    <dgm:cxn modelId="{D28FDC53-3493-4D4C-AA1F-58E04FC9510D}" type="presParOf" srcId="{C5851C75-93AB-47F7-9AAA-83F311339974}" destId="{CCE83866-4258-472D-93D5-0A45E1421082}" srcOrd="1" destOrd="0" presId="urn:microsoft.com/office/officeart/2018/2/layout/IconVerticalSolidList"/>
    <dgm:cxn modelId="{23A3B72C-FBDC-934D-BF66-2438216C40A6}" type="presParOf" srcId="{C5851C75-93AB-47F7-9AAA-83F311339974}" destId="{216D3E84-564D-2D47-8D12-853D152CB4D1}" srcOrd="2" destOrd="0" presId="urn:microsoft.com/office/officeart/2018/2/layout/IconVerticalSolidList"/>
    <dgm:cxn modelId="{0C36109B-11F0-2F48-9A2E-E21F71F33450}" type="presParOf" srcId="{216D3E84-564D-2D47-8D12-853D152CB4D1}" destId="{5AEA90A8-71FB-F14F-A168-AB4532E2BEAA}" srcOrd="0" destOrd="0" presId="urn:microsoft.com/office/officeart/2018/2/layout/IconVerticalSolidList"/>
    <dgm:cxn modelId="{0C9BEBCB-369C-3E42-B28A-7392BE84955A}" type="presParOf" srcId="{216D3E84-564D-2D47-8D12-853D152CB4D1}" destId="{BEC404B6-3D4D-E147-9144-F83987D86ABA}" srcOrd="1" destOrd="0" presId="urn:microsoft.com/office/officeart/2018/2/layout/IconVerticalSolidList"/>
    <dgm:cxn modelId="{402018F0-7716-BA4B-A63E-7C9780D61640}" type="presParOf" srcId="{216D3E84-564D-2D47-8D12-853D152CB4D1}" destId="{CC1BC5F4-0CDC-D348-B0B2-983C714C248A}" srcOrd="2" destOrd="0" presId="urn:microsoft.com/office/officeart/2018/2/layout/IconVerticalSolidList"/>
    <dgm:cxn modelId="{BC265B5A-35A2-C44B-B406-586763E0C099}" type="presParOf" srcId="{216D3E84-564D-2D47-8D12-853D152CB4D1}" destId="{44A0A167-3BF7-A042-80A6-E666849222E2}" srcOrd="3" destOrd="0" presId="urn:microsoft.com/office/officeart/2018/2/layout/IconVerticalSolidList"/>
    <dgm:cxn modelId="{23902553-0422-E948-9687-B49B90F4A8D2}" type="presParOf" srcId="{C5851C75-93AB-47F7-9AAA-83F311339974}" destId="{25503F71-D19E-2742-AC81-E70FE066039F}" srcOrd="3" destOrd="0" presId="urn:microsoft.com/office/officeart/2018/2/layout/IconVerticalSolidList"/>
    <dgm:cxn modelId="{A0CB4F69-A84A-421F-AF40-BCE7E7994EC4}" type="presParOf" srcId="{C5851C75-93AB-47F7-9AAA-83F311339974}" destId="{9304D082-7397-46E7-8D07-598CD15D31E3}" srcOrd="4" destOrd="0" presId="urn:microsoft.com/office/officeart/2018/2/layout/IconVerticalSolidList"/>
    <dgm:cxn modelId="{ABE9620B-3A2F-41D4-B619-06A81A150590}" type="presParOf" srcId="{9304D082-7397-46E7-8D07-598CD15D31E3}" destId="{0CD69C69-59F3-4BD0-99EA-1086ED97F922}" srcOrd="0" destOrd="0" presId="urn:microsoft.com/office/officeart/2018/2/layout/IconVerticalSolidList"/>
    <dgm:cxn modelId="{BDB002C0-4042-4312-8CED-773322E74777}" type="presParOf" srcId="{9304D082-7397-46E7-8D07-598CD15D31E3}" destId="{9F71139E-79DF-4935-9BF1-7C32C5BB8F56}" srcOrd="1" destOrd="0" presId="urn:microsoft.com/office/officeart/2018/2/layout/IconVerticalSolidList"/>
    <dgm:cxn modelId="{60962FF6-DA30-40AB-B6B8-2914B7028315}" type="presParOf" srcId="{9304D082-7397-46E7-8D07-598CD15D31E3}" destId="{1E7223AD-05D8-4AA6-8BC7-8EFA381D24D5}" srcOrd="2" destOrd="0" presId="urn:microsoft.com/office/officeart/2018/2/layout/IconVerticalSolidList"/>
    <dgm:cxn modelId="{2D01051B-FF9B-4A36-8A63-709F2C7AA29B}" type="presParOf" srcId="{9304D082-7397-46E7-8D07-598CD15D31E3}" destId="{4B110051-6CCA-4AFD-B4FF-C54769F02833}" srcOrd="3" destOrd="0" presId="urn:microsoft.com/office/officeart/2018/2/layout/IconVerticalSolidList"/>
    <dgm:cxn modelId="{E98F20A6-8B51-4888-AFD9-C18D1CF11E54}" type="presParOf" srcId="{C5851C75-93AB-47F7-9AAA-83F311339974}" destId="{FE8A9036-5569-4922-AB01-88F367F24743}" srcOrd="5" destOrd="0" presId="urn:microsoft.com/office/officeart/2018/2/layout/IconVerticalSolidList"/>
    <dgm:cxn modelId="{2DB133E1-3E3C-4A94-8969-23B25E7B2E85}" type="presParOf" srcId="{C5851C75-93AB-47F7-9AAA-83F311339974}" destId="{7C3F8B98-BD64-4A3F-B79C-CCBE80C6C398}" srcOrd="6" destOrd="0" presId="urn:microsoft.com/office/officeart/2018/2/layout/IconVerticalSolidList"/>
    <dgm:cxn modelId="{D75B272F-192B-44F8-9E46-F0838EED8C82}" type="presParOf" srcId="{7C3F8B98-BD64-4A3F-B79C-CCBE80C6C398}" destId="{E65415F0-643D-48DC-A2D1-091596F2A203}" srcOrd="0" destOrd="0" presId="urn:microsoft.com/office/officeart/2018/2/layout/IconVerticalSolidList"/>
    <dgm:cxn modelId="{B3689E1C-49A7-49F4-B215-D4C09127351B}" type="presParOf" srcId="{7C3F8B98-BD64-4A3F-B79C-CCBE80C6C398}" destId="{899D2426-9C4C-4EA4-AB86-B2C3FB82CA83}" srcOrd="1" destOrd="0" presId="urn:microsoft.com/office/officeart/2018/2/layout/IconVerticalSolidList"/>
    <dgm:cxn modelId="{CD1E04B4-0998-4B64-A53A-9CB643A3FACC}" type="presParOf" srcId="{7C3F8B98-BD64-4A3F-B79C-CCBE80C6C398}" destId="{DFEAB7F0-0CBC-44CC-AE0F-3A94D6A0B0AB}" srcOrd="2" destOrd="0" presId="urn:microsoft.com/office/officeart/2018/2/layout/IconVerticalSolidList"/>
    <dgm:cxn modelId="{C5B041B2-8C49-4D30-8549-431E649A24C4}" type="presParOf" srcId="{7C3F8B98-BD64-4A3F-B79C-CCBE80C6C398}" destId="{E24F1B23-B7CB-4FB6-9AD6-FC6B7FA810C4}" srcOrd="3" destOrd="0" presId="urn:microsoft.com/office/officeart/2018/2/layout/IconVerticalSolidList"/>
    <dgm:cxn modelId="{71D77D5A-884A-416D-A0B6-76DD78752DA3}" type="presParOf" srcId="{C5851C75-93AB-47F7-9AAA-83F311339974}" destId="{B79B78F6-36E7-4A3D-9D57-80FC93A1FD43}" srcOrd="7" destOrd="0" presId="urn:microsoft.com/office/officeart/2018/2/layout/IconVerticalSolidList"/>
    <dgm:cxn modelId="{A03107BB-D37B-4866-B9A4-6E73CD0C6EFF}" type="presParOf" srcId="{C5851C75-93AB-47F7-9AAA-83F311339974}" destId="{7B494ED4-B9A0-49A7-89C9-D27CAFC51F0A}" srcOrd="8" destOrd="0" presId="urn:microsoft.com/office/officeart/2018/2/layout/IconVerticalSolidList"/>
    <dgm:cxn modelId="{C9DFF3E8-D07C-4DC5-AA18-0E02CCFE3FCC}" type="presParOf" srcId="{7B494ED4-B9A0-49A7-89C9-D27CAFC51F0A}" destId="{707E0A92-6C96-464F-B377-25D6576F43FC}" srcOrd="0" destOrd="0" presId="urn:microsoft.com/office/officeart/2018/2/layout/IconVerticalSolidList"/>
    <dgm:cxn modelId="{CAE761FD-7C6B-4189-A021-C31C2624DF23}" type="presParOf" srcId="{7B494ED4-B9A0-49A7-89C9-D27CAFC51F0A}" destId="{353BCC46-E8C2-45B8-8625-98842DE4D7B6}" srcOrd="1" destOrd="0" presId="urn:microsoft.com/office/officeart/2018/2/layout/IconVerticalSolidList"/>
    <dgm:cxn modelId="{9FD913B0-A8E8-4912-BB61-08583DC5EF99}" type="presParOf" srcId="{7B494ED4-B9A0-49A7-89C9-D27CAFC51F0A}" destId="{9E6E29FD-2A2A-44C2-9B44-6176E208A13B}" srcOrd="2" destOrd="0" presId="urn:microsoft.com/office/officeart/2018/2/layout/IconVerticalSolidList"/>
    <dgm:cxn modelId="{0964CEAB-CED9-431C-B0B5-1E7705938E0C}" type="presParOf" srcId="{7B494ED4-B9A0-49A7-89C9-D27CAFC51F0A}" destId="{94CD893C-845E-4202-94F3-7BE9165BC54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34A4B12-F75F-43DD-B97F-ED712CA4DF6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58DA698-844D-4BEE-AB21-087306605B8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i="0" dirty="0">
              <a:latin typeface="Franklin Gothic Demi Cond" panose="020B0706030402020204" pitchFamily="34" charset="0"/>
            </a:rPr>
            <a:t>Fragestellung</a:t>
          </a:r>
        </a:p>
      </dgm:t>
    </dgm:pt>
    <dgm:pt modelId="{113263EA-6640-4831-B8A2-3104B702D3CC}" type="parTrans" cxnId="{8C429FA9-EC38-433D-AF00-2C9F81D8CD86}">
      <dgm:prSet/>
      <dgm:spPr/>
      <dgm:t>
        <a:bodyPr/>
        <a:lstStyle/>
        <a:p>
          <a:endParaRPr lang="en-US" sz="3200"/>
        </a:p>
      </dgm:t>
    </dgm:pt>
    <dgm:pt modelId="{C160A9C5-F73D-4080-A7F2-834E3E086989}" type="sibTrans" cxnId="{8C429FA9-EC38-433D-AF00-2C9F81D8CD86}">
      <dgm:prSet/>
      <dgm:spPr/>
      <dgm:t>
        <a:bodyPr/>
        <a:lstStyle/>
        <a:p>
          <a:endParaRPr lang="en-US" sz="3200"/>
        </a:p>
      </dgm:t>
    </dgm:pt>
    <dgm:pt modelId="{A710E957-3B5F-40AC-B1D8-F9B2FBBA6B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b="0" dirty="0">
              <a:latin typeface="Franklin Gothic Demi Cond" panose="020B0706030402020204" pitchFamily="34" charset="0"/>
            </a:rPr>
            <a:t>Experiment</a:t>
          </a:r>
          <a:endParaRPr lang="en-US" sz="2400" b="0" dirty="0">
            <a:latin typeface="Franklin Gothic Demi Cond" panose="020B0706030402020204" pitchFamily="34" charset="0"/>
          </a:endParaRPr>
        </a:p>
      </dgm:t>
    </dgm:pt>
    <dgm:pt modelId="{649097D3-DB87-478C-9AAE-421C5FD6E0A9}" type="parTrans" cxnId="{712FA81D-C945-4B42-8451-F25ECF5E4D1F}">
      <dgm:prSet/>
      <dgm:spPr/>
      <dgm:t>
        <a:bodyPr/>
        <a:lstStyle/>
        <a:p>
          <a:endParaRPr lang="en-US" sz="3200"/>
        </a:p>
      </dgm:t>
    </dgm:pt>
    <dgm:pt modelId="{58704EAD-C91E-4630-9C14-E90565EE2AF6}" type="sibTrans" cxnId="{712FA81D-C945-4B42-8451-F25ECF5E4D1F}">
      <dgm:prSet/>
      <dgm:spPr/>
      <dgm:t>
        <a:bodyPr/>
        <a:lstStyle/>
        <a:p>
          <a:endParaRPr lang="en-US" sz="3200"/>
        </a:p>
      </dgm:t>
    </dgm:pt>
    <dgm:pt modelId="{DA7CF2AF-0B19-41B7-A90F-ACF225A575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b="0" dirty="0">
              <a:latin typeface="Franklin Gothic Demi Cond" panose="020B0706030402020204" pitchFamily="34" charset="0"/>
            </a:rPr>
            <a:t>Auswertung</a:t>
          </a:r>
          <a:endParaRPr lang="en-US" sz="2400" b="0" dirty="0">
            <a:latin typeface="Franklin Gothic Demi Cond" panose="020B0706030402020204" pitchFamily="34" charset="0"/>
          </a:endParaRPr>
        </a:p>
      </dgm:t>
    </dgm:pt>
    <dgm:pt modelId="{086D86E6-2C6B-4A81-865D-26C4BEBBEC44}" type="parTrans" cxnId="{390F7B3D-BBCD-43D3-B014-F5E452B2EEDD}">
      <dgm:prSet/>
      <dgm:spPr/>
      <dgm:t>
        <a:bodyPr/>
        <a:lstStyle/>
        <a:p>
          <a:endParaRPr lang="en-US" sz="3200"/>
        </a:p>
      </dgm:t>
    </dgm:pt>
    <dgm:pt modelId="{29B8797A-D305-426E-9DA2-0A250EA43C08}" type="sibTrans" cxnId="{390F7B3D-BBCD-43D3-B014-F5E452B2EEDD}">
      <dgm:prSet/>
      <dgm:spPr/>
      <dgm:t>
        <a:bodyPr/>
        <a:lstStyle/>
        <a:p>
          <a:endParaRPr lang="en-US" sz="3200"/>
        </a:p>
      </dgm:t>
    </dgm:pt>
    <dgm:pt modelId="{51C47D08-B831-442E-839D-E797D4E7BAA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b="0" dirty="0">
              <a:latin typeface="Franklin Gothic Demi Cond" panose="020B0706030402020204" pitchFamily="34" charset="0"/>
            </a:rPr>
            <a:t>Planung</a:t>
          </a:r>
          <a:endParaRPr lang="en-US" sz="2400" b="0" dirty="0">
            <a:latin typeface="Franklin Gothic Demi Cond" panose="020B0706030402020204" pitchFamily="34" charset="0"/>
          </a:endParaRPr>
        </a:p>
      </dgm:t>
    </dgm:pt>
    <dgm:pt modelId="{104A876D-CAF5-4826-A38D-D94EF7F0798B}" type="parTrans" cxnId="{851F6015-0279-4061-B20E-EBD3B9F19567}">
      <dgm:prSet/>
      <dgm:spPr/>
      <dgm:t>
        <a:bodyPr/>
        <a:lstStyle/>
        <a:p>
          <a:endParaRPr lang="de-DE" sz="3200"/>
        </a:p>
      </dgm:t>
    </dgm:pt>
    <dgm:pt modelId="{CFC7B580-0034-4540-AED1-620026564C1E}" type="sibTrans" cxnId="{851F6015-0279-4061-B20E-EBD3B9F19567}">
      <dgm:prSet/>
      <dgm:spPr/>
      <dgm:t>
        <a:bodyPr/>
        <a:lstStyle/>
        <a:p>
          <a:endParaRPr lang="de-DE" sz="3200"/>
        </a:p>
      </dgm:t>
    </dgm:pt>
    <dgm:pt modelId="{7FD22562-E4CD-7548-9069-81F122EF7D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b="0" i="0" dirty="0">
              <a:latin typeface="Franklin Gothic Demi Cond" panose="020B0706030402020204" pitchFamily="34" charset="0"/>
            </a:rPr>
            <a:t>Vermutungen</a:t>
          </a:r>
        </a:p>
      </dgm:t>
    </dgm:pt>
    <dgm:pt modelId="{3F5712ED-331C-AF45-ADC2-46449A5043E2}" type="parTrans" cxnId="{A737E4F8-8BBA-3048-89A1-0CA83C97EE62}">
      <dgm:prSet/>
      <dgm:spPr/>
      <dgm:t>
        <a:bodyPr/>
        <a:lstStyle/>
        <a:p>
          <a:endParaRPr lang="de-DE" sz="3200"/>
        </a:p>
      </dgm:t>
    </dgm:pt>
    <dgm:pt modelId="{3D93CA01-5BDA-6244-A79D-A8C77F256258}" type="sibTrans" cxnId="{A737E4F8-8BBA-3048-89A1-0CA83C97EE62}">
      <dgm:prSet/>
      <dgm:spPr/>
      <dgm:t>
        <a:bodyPr/>
        <a:lstStyle/>
        <a:p>
          <a:endParaRPr lang="de-DE" sz="3200"/>
        </a:p>
      </dgm:t>
    </dgm:pt>
    <dgm:pt modelId="{C5851C75-93AB-47F7-9AAA-83F311339974}" type="pres">
      <dgm:prSet presAssocID="{B34A4B12-F75F-43DD-B97F-ED712CA4DF6F}" presName="root" presStyleCnt="0">
        <dgm:presLayoutVars>
          <dgm:dir/>
          <dgm:resizeHandles val="exact"/>
        </dgm:presLayoutVars>
      </dgm:prSet>
      <dgm:spPr/>
    </dgm:pt>
    <dgm:pt modelId="{B4235CAD-3ED5-4B25-8C62-2DF0FBB09B1E}" type="pres">
      <dgm:prSet presAssocID="{258DA698-844D-4BEE-AB21-087306605B81}" presName="compNode" presStyleCnt="0"/>
      <dgm:spPr/>
    </dgm:pt>
    <dgm:pt modelId="{8F194A8E-4D5A-4992-AE4B-136099C5BF6A}" type="pres">
      <dgm:prSet presAssocID="{258DA698-844D-4BEE-AB21-087306605B81}" presName="bgRect" presStyleLbl="bgShp" presStyleIdx="0" presStyleCnt="5" custLinFactNeighborX="33866" custLinFactNeighborY="-4191"/>
      <dgm:spPr/>
    </dgm:pt>
    <dgm:pt modelId="{0D52DC3F-F327-4D53-B207-A72F4512FAFD}" type="pres">
      <dgm:prSet presAssocID="{258DA698-844D-4BEE-AB21-087306605B8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 Fragezeichen mit einfarbiger Füllung"/>
        </a:ext>
      </dgm:extLst>
    </dgm:pt>
    <dgm:pt modelId="{935FBC99-8F16-4234-96C6-B081483190C9}" type="pres">
      <dgm:prSet presAssocID="{258DA698-844D-4BEE-AB21-087306605B81}" presName="spaceRect" presStyleCnt="0"/>
      <dgm:spPr/>
    </dgm:pt>
    <dgm:pt modelId="{F29B16F5-7547-4985-8CC6-A7A07DA03913}" type="pres">
      <dgm:prSet presAssocID="{258DA698-844D-4BEE-AB21-087306605B81}" presName="parTx" presStyleLbl="revTx" presStyleIdx="0" presStyleCnt="5">
        <dgm:presLayoutVars>
          <dgm:chMax val="0"/>
          <dgm:chPref val="0"/>
        </dgm:presLayoutVars>
      </dgm:prSet>
      <dgm:spPr/>
    </dgm:pt>
    <dgm:pt modelId="{CCE83866-4258-472D-93D5-0A45E1421082}" type="pres">
      <dgm:prSet presAssocID="{C160A9C5-F73D-4080-A7F2-834E3E086989}" presName="sibTrans" presStyleCnt="0"/>
      <dgm:spPr/>
    </dgm:pt>
    <dgm:pt modelId="{216D3E84-564D-2D47-8D12-853D152CB4D1}" type="pres">
      <dgm:prSet presAssocID="{7FD22562-E4CD-7548-9069-81F122EF7D92}" presName="compNode" presStyleCnt="0"/>
      <dgm:spPr/>
    </dgm:pt>
    <dgm:pt modelId="{5AEA90A8-71FB-F14F-A168-AB4532E2BEAA}" type="pres">
      <dgm:prSet presAssocID="{7FD22562-E4CD-7548-9069-81F122EF7D92}" presName="bgRect" presStyleLbl="bgShp" presStyleIdx="1" presStyleCnt="5"/>
      <dgm:spPr/>
    </dgm:pt>
    <dgm:pt modelId="{BEC404B6-3D4D-E147-9144-F83987D86ABA}" type="pres">
      <dgm:prSet presAssocID="{7FD22562-E4CD-7548-9069-81F122EF7D9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dankenblase mit einfarbiger Füllung"/>
        </a:ext>
      </dgm:extLst>
    </dgm:pt>
    <dgm:pt modelId="{CC1BC5F4-0CDC-D348-B0B2-983C714C248A}" type="pres">
      <dgm:prSet presAssocID="{7FD22562-E4CD-7548-9069-81F122EF7D92}" presName="spaceRect" presStyleCnt="0"/>
      <dgm:spPr/>
    </dgm:pt>
    <dgm:pt modelId="{44A0A167-3BF7-A042-80A6-E666849222E2}" type="pres">
      <dgm:prSet presAssocID="{7FD22562-E4CD-7548-9069-81F122EF7D92}" presName="parTx" presStyleLbl="revTx" presStyleIdx="1" presStyleCnt="5">
        <dgm:presLayoutVars>
          <dgm:chMax val="0"/>
          <dgm:chPref val="0"/>
        </dgm:presLayoutVars>
      </dgm:prSet>
      <dgm:spPr/>
    </dgm:pt>
    <dgm:pt modelId="{25503F71-D19E-2742-AC81-E70FE066039F}" type="pres">
      <dgm:prSet presAssocID="{3D93CA01-5BDA-6244-A79D-A8C77F256258}" presName="sibTrans" presStyleCnt="0"/>
      <dgm:spPr/>
    </dgm:pt>
    <dgm:pt modelId="{9304D082-7397-46E7-8D07-598CD15D31E3}" type="pres">
      <dgm:prSet presAssocID="{51C47D08-B831-442E-839D-E797D4E7BAA3}" presName="compNode" presStyleCnt="0"/>
      <dgm:spPr/>
    </dgm:pt>
    <dgm:pt modelId="{0CD69C69-59F3-4BD0-99EA-1086ED97F922}" type="pres">
      <dgm:prSet presAssocID="{51C47D08-B831-442E-839D-E797D4E7BAA3}" presName="bgRect" presStyleLbl="bgShp" presStyleIdx="2" presStyleCnt="5" custScaleX="100000" custLinFactNeighborX="-19348" custLinFactNeighborY="0"/>
      <dgm:spPr>
        <a:solidFill>
          <a:schemeClr val="bg1">
            <a:lumMod val="95000"/>
          </a:schemeClr>
        </a:solidFill>
      </dgm:spPr>
    </dgm:pt>
    <dgm:pt modelId="{9F71139E-79DF-4935-9BF1-7C32C5BB8F56}" type="pres">
      <dgm:prSet presAssocID="{51C47D08-B831-442E-839D-E797D4E7BAA3}" presName="iconRect" presStyleLbl="node1" presStyleIdx="2" presStyleCnt="5" custLinFactNeighborX="-7529" custLinFactNeighborY="-3359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aupause mit einfarbiger Füllung"/>
        </a:ext>
      </dgm:extLst>
    </dgm:pt>
    <dgm:pt modelId="{1E7223AD-05D8-4AA6-8BC7-8EFA381D24D5}" type="pres">
      <dgm:prSet presAssocID="{51C47D08-B831-442E-839D-E797D4E7BAA3}" presName="spaceRect" presStyleCnt="0"/>
      <dgm:spPr/>
    </dgm:pt>
    <dgm:pt modelId="{4B110051-6CCA-4AFD-B4FF-C54769F02833}" type="pres">
      <dgm:prSet presAssocID="{51C47D08-B831-442E-839D-E797D4E7BAA3}" presName="parTx" presStyleLbl="revTx" presStyleIdx="2" presStyleCnt="5">
        <dgm:presLayoutVars>
          <dgm:chMax val="0"/>
          <dgm:chPref val="0"/>
        </dgm:presLayoutVars>
      </dgm:prSet>
      <dgm:spPr/>
    </dgm:pt>
    <dgm:pt modelId="{FE8A9036-5569-4922-AB01-88F367F24743}" type="pres">
      <dgm:prSet presAssocID="{CFC7B580-0034-4540-AED1-620026564C1E}" presName="sibTrans" presStyleCnt="0"/>
      <dgm:spPr/>
    </dgm:pt>
    <dgm:pt modelId="{7C3F8B98-BD64-4A3F-B79C-CCBE80C6C398}" type="pres">
      <dgm:prSet presAssocID="{A710E957-3B5F-40AC-B1D8-F9B2FBBA6BA8}" presName="compNode" presStyleCnt="0"/>
      <dgm:spPr/>
    </dgm:pt>
    <dgm:pt modelId="{E65415F0-643D-48DC-A2D1-091596F2A203}" type="pres">
      <dgm:prSet presAssocID="{A710E957-3B5F-40AC-B1D8-F9B2FBBA6BA8}" presName="bgRect" presStyleLbl="bgShp" presStyleIdx="3" presStyleCnt="5" custLinFactNeighborX="14339" custLinFactNeighborY="-239"/>
      <dgm:spPr>
        <a:solidFill>
          <a:schemeClr val="bg1">
            <a:lumMod val="95000"/>
          </a:schemeClr>
        </a:solidFill>
      </dgm:spPr>
    </dgm:pt>
    <dgm:pt modelId="{899D2426-9C4C-4EA4-AB86-B2C3FB82CA83}" type="pres">
      <dgm:prSet presAssocID="{A710E957-3B5F-40AC-B1D8-F9B2FBBA6BA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lben mit einfarbiger Füllung"/>
        </a:ext>
      </dgm:extLst>
    </dgm:pt>
    <dgm:pt modelId="{DFEAB7F0-0CBC-44CC-AE0F-3A94D6A0B0AB}" type="pres">
      <dgm:prSet presAssocID="{A710E957-3B5F-40AC-B1D8-F9B2FBBA6BA8}" presName="spaceRect" presStyleCnt="0"/>
      <dgm:spPr/>
    </dgm:pt>
    <dgm:pt modelId="{E24F1B23-B7CB-4FB6-9AD6-FC6B7FA810C4}" type="pres">
      <dgm:prSet presAssocID="{A710E957-3B5F-40AC-B1D8-F9B2FBBA6BA8}" presName="parTx" presStyleLbl="revTx" presStyleIdx="3" presStyleCnt="5">
        <dgm:presLayoutVars>
          <dgm:chMax val="0"/>
          <dgm:chPref val="0"/>
        </dgm:presLayoutVars>
      </dgm:prSet>
      <dgm:spPr/>
    </dgm:pt>
    <dgm:pt modelId="{B79B78F6-36E7-4A3D-9D57-80FC93A1FD43}" type="pres">
      <dgm:prSet presAssocID="{58704EAD-C91E-4630-9C14-E90565EE2AF6}" presName="sibTrans" presStyleCnt="0"/>
      <dgm:spPr/>
    </dgm:pt>
    <dgm:pt modelId="{7B494ED4-B9A0-49A7-89C9-D27CAFC51F0A}" type="pres">
      <dgm:prSet presAssocID="{DA7CF2AF-0B19-41B7-A90F-ACF225A575C9}" presName="compNode" presStyleCnt="0"/>
      <dgm:spPr/>
    </dgm:pt>
    <dgm:pt modelId="{707E0A92-6C96-464F-B377-25D6576F43FC}" type="pres">
      <dgm:prSet presAssocID="{DA7CF2AF-0B19-41B7-A90F-ACF225A575C9}" presName="bgRect" presStyleLbl="bgShp" presStyleIdx="4" presStyleCnt="5"/>
      <dgm:spPr>
        <a:solidFill>
          <a:schemeClr val="bg1">
            <a:lumMod val="85000"/>
          </a:schemeClr>
        </a:solidFill>
      </dgm:spPr>
    </dgm:pt>
    <dgm:pt modelId="{353BCC46-E8C2-45B8-8625-98842DE4D7B6}" type="pres">
      <dgm:prSet presAssocID="{DA7CF2AF-0B19-41B7-A90F-ACF225A575C9}" presName="iconRect" presStyleLbl="node1" presStyleIdx="4" presStyleCnt="5" custLinFactNeighborX="-238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emmbrett gemischt mit einfarbiger Füllung"/>
        </a:ext>
      </dgm:extLst>
    </dgm:pt>
    <dgm:pt modelId="{9E6E29FD-2A2A-44C2-9B44-6176E208A13B}" type="pres">
      <dgm:prSet presAssocID="{DA7CF2AF-0B19-41B7-A90F-ACF225A575C9}" presName="spaceRect" presStyleCnt="0"/>
      <dgm:spPr/>
    </dgm:pt>
    <dgm:pt modelId="{94CD893C-845E-4202-94F3-7BE9165BC54F}" type="pres">
      <dgm:prSet presAssocID="{DA7CF2AF-0B19-41B7-A90F-ACF225A575C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D216306-0BA4-4D97-856C-8F03E73D3C49}" type="presOf" srcId="{258DA698-844D-4BEE-AB21-087306605B81}" destId="{F29B16F5-7547-4985-8CC6-A7A07DA03913}" srcOrd="0" destOrd="0" presId="urn:microsoft.com/office/officeart/2018/2/layout/IconVerticalSolidList"/>
    <dgm:cxn modelId="{851F6015-0279-4061-B20E-EBD3B9F19567}" srcId="{B34A4B12-F75F-43DD-B97F-ED712CA4DF6F}" destId="{51C47D08-B831-442E-839D-E797D4E7BAA3}" srcOrd="2" destOrd="0" parTransId="{104A876D-CAF5-4826-A38D-D94EF7F0798B}" sibTransId="{CFC7B580-0034-4540-AED1-620026564C1E}"/>
    <dgm:cxn modelId="{712FA81D-C945-4B42-8451-F25ECF5E4D1F}" srcId="{B34A4B12-F75F-43DD-B97F-ED712CA4DF6F}" destId="{A710E957-3B5F-40AC-B1D8-F9B2FBBA6BA8}" srcOrd="3" destOrd="0" parTransId="{649097D3-DB87-478C-9AAE-421C5FD6E0A9}" sibTransId="{58704EAD-C91E-4630-9C14-E90565EE2AF6}"/>
    <dgm:cxn modelId="{390F7B3D-BBCD-43D3-B014-F5E452B2EEDD}" srcId="{B34A4B12-F75F-43DD-B97F-ED712CA4DF6F}" destId="{DA7CF2AF-0B19-41B7-A90F-ACF225A575C9}" srcOrd="4" destOrd="0" parTransId="{086D86E6-2C6B-4A81-865D-26C4BEBBEC44}" sibTransId="{29B8797A-D305-426E-9DA2-0A250EA43C08}"/>
    <dgm:cxn modelId="{A9303950-D656-4BEE-93DB-3749288E0F3F}" type="presOf" srcId="{A710E957-3B5F-40AC-B1D8-F9B2FBBA6BA8}" destId="{E24F1B23-B7CB-4FB6-9AD6-FC6B7FA810C4}" srcOrd="0" destOrd="0" presId="urn:microsoft.com/office/officeart/2018/2/layout/IconVerticalSolidList"/>
    <dgm:cxn modelId="{65263657-723F-604F-B032-894ADB6C1CED}" type="presOf" srcId="{7FD22562-E4CD-7548-9069-81F122EF7D92}" destId="{44A0A167-3BF7-A042-80A6-E666849222E2}" srcOrd="0" destOrd="0" presId="urn:microsoft.com/office/officeart/2018/2/layout/IconVerticalSolidList"/>
    <dgm:cxn modelId="{22B22E58-564B-484B-9246-4E936EC82A9C}" type="presOf" srcId="{DA7CF2AF-0B19-41B7-A90F-ACF225A575C9}" destId="{94CD893C-845E-4202-94F3-7BE9165BC54F}" srcOrd="0" destOrd="0" presId="urn:microsoft.com/office/officeart/2018/2/layout/IconVerticalSolidList"/>
    <dgm:cxn modelId="{8C429FA9-EC38-433D-AF00-2C9F81D8CD86}" srcId="{B34A4B12-F75F-43DD-B97F-ED712CA4DF6F}" destId="{258DA698-844D-4BEE-AB21-087306605B81}" srcOrd="0" destOrd="0" parTransId="{113263EA-6640-4831-B8A2-3104B702D3CC}" sibTransId="{C160A9C5-F73D-4080-A7F2-834E3E086989}"/>
    <dgm:cxn modelId="{250310D5-2554-41B5-ABA3-8B73FAF187E7}" type="presOf" srcId="{B34A4B12-F75F-43DD-B97F-ED712CA4DF6F}" destId="{C5851C75-93AB-47F7-9AAA-83F311339974}" srcOrd="0" destOrd="0" presId="urn:microsoft.com/office/officeart/2018/2/layout/IconVerticalSolidList"/>
    <dgm:cxn modelId="{A737E4F8-8BBA-3048-89A1-0CA83C97EE62}" srcId="{B34A4B12-F75F-43DD-B97F-ED712CA4DF6F}" destId="{7FD22562-E4CD-7548-9069-81F122EF7D92}" srcOrd="1" destOrd="0" parTransId="{3F5712ED-331C-AF45-ADC2-46449A5043E2}" sibTransId="{3D93CA01-5BDA-6244-A79D-A8C77F256258}"/>
    <dgm:cxn modelId="{2DA872F9-35F1-41A8-AFA8-EAF3128A2621}" type="presOf" srcId="{51C47D08-B831-442E-839D-E797D4E7BAA3}" destId="{4B110051-6CCA-4AFD-B4FF-C54769F02833}" srcOrd="0" destOrd="0" presId="urn:microsoft.com/office/officeart/2018/2/layout/IconVerticalSolidList"/>
    <dgm:cxn modelId="{99B170CD-4EAF-41F4-A4B8-3BCEF1E4FD65}" type="presParOf" srcId="{C5851C75-93AB-47F7-9AAA-83F311339974}" destId="{B4235CAD-3ED5-4B25-8C62-2DF0FBB09B1E}" srcOrd="0" destOrd="0" presId="urn:microsoft.com/office/officeart/2018/2/layout/IconVerticalSolidList"/>
    <dgm:cxn modelId="{E010F1C1-C162-402B-A165-2B307FCC94C5}" type="presParOf" srcId="{B4235CAD-3ED5-4B25-8C62-2DF0FBB09B1E}" destId="{8F194A8E-4D5A-4992-AE4B-136099C5BF6A}" srcOrd="0" destOrd="0" presId="urn:microsoft.com/office/officeart/2018/2/layout/IconVerticalSolidList"/>
    <dgm:cxn modelId="{151BD981-4592-4732-AC2E-DA68C4CD972B}" type="presParOf" srcId="{B4235CAD-3ED5-4B25-8C62-2DF0FBB09B1E}" destId="{0D52DC3F-F327-4D53-B207-A72F4512FAFD}" srcOrd="1" destOrd="0" presId="urn:microsoft.com/office/officeart/2018/2/layout/IconVerticalSolidList"/>
    <dgm:cxn modelId="{B3A085F8-C134-47C3-94C9-7CC27B837550}" type="presParOf" srcId="{B4235CAD-3ED5-4B25-8C62-2DF0FBB09B1E}" destId="{935FBC99-8F16-4234-96C6-B081483190C9}" srcOrd="2" destOrd="0" presId="urn:microsoft.com/office/officeart/2018/2/layout/IconVerticalSolidList"/>
    <dgm:cxn modelId="{4D61145B-1FB3-4CB9-8ECF-0C4A7716C552}" type="presParOf" srcId="{B4235CAD-3ED5-4B25-8C62-2DF0FBB09B1E}" destId="{F29B16F5-7547-4985-8CC6-A7A07DA03913}" srcOrd="3" destOrd="0" presId="urn:microsoft.com/office/officeart/2018/2/layout/IconVerticalSolidList"/>
    <dgm:cxn modelId="{D28FDC53-3493-4D4C-AA1F-58E04FC9510D}" type="presParOf" srcId="{C5851C75-93AB-47F7-9AAA-83F311339974}" destId="{CCE83866-4258-472D-93D5-0A45E1421082}" srcOrd="1" destOrd="0" presId="urn:microsoft.com/office/officeart/2018/2/layout/IconVerticalSolidList"/>
    <dgm:cxn modelId="{23A3B72C-FBDC-934D-BF66-2438216C40A6}" type="presParOf" srcId="{C5851C75-93AB-47F7-9AAA-83F311339974}" destId="{216D3E84-564D-2D47-8D12-853D152CB4D1}" srcOrd="2" destOrd="0" presId="urn:microsoft.com/office/officeart/2018/2/layout/IconVerticalSolidList"/>
    <dgm:cxn modelId="{0C36109B-11F0-2F48-9A2E-E21F71F33450}" type="presParOf" srcId="{216D3E84-564D-2D47-8D12-853D152CB4D1}" destId="{5AEA90A8-71FB-F14F-A168-AB4532E2BEAA}" srcOrd="0" destOrd="0" presId="urn:microsoft.com/office/officeart/2018/2/layout/IconVerticalSolidList"/>
    <dgm:cxn modelId="{0C9BEBCB-369C-3E42-B28A-7392BE84955A}" type="presParOf" srcId="{216D3E84-564D-2D47-8D12-853D152CB4D1}" destId="{BEC404B6-3D4D-E147-9144-F83987D86ABA}" srcOrd="1" destOrd="0" presId="urn:microsoft.com/office/officeart/2018/2/layout/IconVerticalSolidList"/>
    <dgm:cxn modelId="{402018F0-7716-BA4B-A63E-7C9780D61640}" type="presParOf" srcId="{216D3E84-564D-2D47-8D12-853D152CB4D1}" destId="{CC1BC5F4-0CDC-D348-B0B2-983C714C248A}" srcOrd="2" destOrd="0" presId="urn:microsoft.com/office/officeart/2018/2/layout/IconVerticalSolidList"/>
    <dgm:cxn modelId="{BC265B5A-35A2-C44B-B406-586763E0C099}" type="presParOf" srcId="{216D3E84-564D-2D47-8D12-853D152CB4D1}" destId="{44A0A167-3BF7-A042-80A6-E666849222E2}" srcOrd="3" destOrd="0" presId="urn:microsoft.com/office/officeart/2018/2/layout/IconVerticalSolidList"/>
    <dgm:cxn modelId="{23902553-0422-E948-9687-B49B90F4A8D2}" type="presParOf" srcId="{C5851C75-93AB-47F7-9AAA-83F311339974}" destId="{25503F71-D19E-2742-AC81-E70FE066039F}" srcOrd="3" destOrd="0" presId="urn:microsoft.com/office/officeart/2018/2/layout/IconVerticalSolidList"/>
    <dgm:cxn modelId="{A0CB4F69-A84A-421F-AF40-BCE7E7994EC4}" type="presParOf" srcId="{C5851C75-93AB-47F7-9AAA-83F311339974}" destId="{9304D082-7397-46E7-8D07-598CD15D31E3}" srcOrd="4" destOrd="0" presId="urn:microsoft.com/office/officeart/2018/2/layout/IconVerticalSolidList"/>
    <dgm:cxn modelId="{ABE9620B-3A2F-41D4-B619-06A81A150590}" type="presParOf" srcId="{9304D082-7397-46E7-8D07-598CD15D31E3}" destId="{0CD69C69-59F3-4BD0-99EA-1086ED97F922}" srcOrd="0" destOrd="0" presId="urn:microsoft.com/office/officeart/2018/2/layout/IconVerticalSolidList"/>
    <dgm:cxn modelId="{BDB002C0-4042-4312-8CED-773322E74777}" type="presParOf" srcId="{9304D082-7397-46E7-8D07-598CD15D31E3}" destId="{9F71139E-79DF-4935-9BF1-7C32C5BB8F56}" srcOrd="1" destOrd="0" presId="urn:microsoft.com/office/officeart/2018/2/layout/IconVerticalSolidList"/>
    <dgm:cxn modelId="{60962FF6-DA30-40AB-B6B8-2914B7028315}" type="presParOf" srcId="{9304D082-7397-46E7-8D07-598CD15D31E3}" destId="{1E7223AD-05D8-4AA6-8BC7-8EFA381D24D5}" srcOrd="2" destOrd="0" presId="urn:microsoft.com/office/officeart/2018/2/layout/IconVerticalSolidList"/>
    <dgm:cxn modelId="{2D01051B-FF9B-4A36-8A63-709F2C7AA29B}" type="presParOf" srcId="{9304D082-7397-46E7-8D07-598CD15D31E3}" destId="{4B110051-6CCA-4AFD-B4FF-C54769F02833}" srcOrd="3" destOrd="0" presId="urn:microsoft.com/office/officeart/2018/2/layout/IconVerticalSolidList"/>
    <dgm:cxn modelId="{E98F20A6-8B51-4888-AFD9-C18D1CF11E54}" type="presParOf" srcId="{C5851C75-93AB-47F7-9AAA-83F311339974}" destId="{FE8A9036-5569-4922-AB01-88F367F24743}" srcOrd="5" destOrd="0" presId="urn:microsoft.com/office/officeart/2018/2/layout/IconVerticalSolidList"/>
    <dgm:cxn modelId="{2DB133E1-3E3C-4A94-8969-23B25E7B2E85}" type="presParOf" srcId="{C5851C75-93AB-47F7-9AAA-83F311339974}" destId="{7C3F8B98-BD64-4A3F-B79C-CCBE80C6C398}" srcOrd="6" destOrd="0" presId="urn:microsoft.com/office/officeart/2018/2/layout/IconVerticalSolidList"/>
    <dgm:cxn modelId="{D75B272F-192B-44F8-9E46-F0838EED8C82}" type="presParOf" srcId="{7C3F8B98-BD64-4A3F-B79C-CCBE80C6C398}" destId="{E65415F0-643D-48DC-A2D1-091596F2A203}" srcOrd="0" destOrd="0" presId="urn:microsoft.com/office/officeart/2018/2/layout/IconVerticalSolidList"/>
    <dgm:cxn modelId="{B3689E1C-49A7-49F4-B215-D4C09127351B}" type="presParOf" srcId="{7C3F8B98-BD64-4A3F-B79C-CCBE80C6C398}" destId="{899D2426-9C4C-4EA4-AB86-B2C3FB82CA83}" srcOrd="1" destOrd="0" presId="urn:microsoft.com/office/officeart/2018/2/layout/IconVerticalSolidList"/>
    <dgm:cxn modelId="{CD1E04B4-0998-4B64-A53A-9CB643A3FACC}" type="presParOf" srcId="{7C3F8B98-BD64-4A3F-B79C-CCBE80C6C398}" destId="{DFEAB7F0-0CBC-44CC-AE0F-3A94D6A0B0AB}" srcOrd="2" destOrd="0" presId="urn:microsoft.com/office/officeart/2018/2/layout/IconVerticalSolidList"/>
    <dgm:cxn modelId="{C5B041B2-8C49-4D30-8549-431E649A24C4}" type="presParOf" srcId="{7C3F8B98-BD64-4A3F-B79C-CCBE80C6C398}" destId="{E24F1B23-B7CB-4FB6-9AD6-FC6B7FA810C4}" srcOrd="3" destOrd="0" presId="urn:microsoft.com/office/officeart/2018/2/layout/IconVerticalSolidList"/>
    <dgm:cxn modelId="{71D77D5A-884A-416D-A0B6-76DD78752DA3}" type="presParOf" srcId="{C5851C75-93AB-47F7-9AAA-83F311339974}" destId="{B79B78F6-36E7-4A3D-9D57-80FC93A1FD43}" srcOrd="7" destOrd="0" presId="urn:microsoft.com/office/officeart/2018/2/layout/IconVerticalSolidList"/>
    <dgm:cxn modelId="{A03107BB-D37B-4866-B9A4-6E73CD0C6EFF}" type="presParOf" srcId="{C5851C75-93AB-47F7-9AAA-83F311339974}" destId="{7B494ED4-B9A0-49A7-89C9-D27CAFC51F0A}" srcOrd="8" destOrd="0" presId="urn:microsoft.com/office/officeart/2018/2/layout/IconVerticalSolidList"/>
    <dgm:cxn modelId="{C9DFF3E8-D07C-4DC5-AA18-0E02CCFE3FCC}" type="presParOf" srcId="{7B494ED4-B9A0-49A7-89C9-D27CAFC51F0A}" destId="{707E0A92-6C96-464F-B377-25D6576F43FC}" srcOrd="0" destOrd="0" presId="urn:microsoft.com/office/officeart/2018/2/layout/IconVerticalSolidList"/>
    <dgm:cxn modelId="{CAE761FD-7C6B-4189-A021-C31C2624DF23}" type="presParOf" srcId="{7B494ED4-B9A0-49A7-89C9-D27CAFC51F0A}" destId="{353BCC46-E8C2-45B8-8625-98842DE4D7B6}" srcOrd="1" destOrd="0" presId="urn:microsoft.com/office/officeart/2018/2/layout/IconVerticalSolidList"/>
    <dgm:cxn modelId="{9FD913B0-A8E8-4912-BB61-08583DC5EF99}" type="presParOf" srcId="{7B494ED4-B9A0-49A7-89C9-D27CAFC51F0A}" destId="{9E6E29FD-2A2A-44C2-9B44-6176E208A13B}" srcOrd="2" destOrd="0" presId="urn:microsoft.com/office/officeart/2018/2/layout/IconVerticalSolidList"/>
    <dgm:cxn modelId="{0964CEAB-CED9-431C-B0B5-1E7705938E0C}" type="presParOf" srcId="{7B494ED4-B9A0-49A7-89C9-D27CAFC51F0A}" destId="{94CD893C-845E-4202-94F3-7BE9165BC54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34A4B12-F75F-43DD-B97F-ED712CA4DF6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58DA698-844D-4BEE-AB21-087306605B8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i="0" dirty="0">
              <a:latin typeface="Franklin Gothic Demi Cond" panose="020B0706030402020204" pitchFamily="34" charset="0"/>
            </a:rPr>
            <a:t>Fragestellung</a:t>
          </a:r>
        </a:p>
      </dgm:t>
    </dgm:pt>
    <dgm:pt modelId="{113263EA-6640-4831-B8A2-3104B702D3CC}" type="parTrans" cxnId="{8C429FA9-EC38-433D-AF00-2C9F81D8CD86}">
      <dgm:prSet/>
      <dgm:spPr/>
      <dgm:t>
        <a:bodyPr/>
        <a:lstStyle/>
        <a:p>
          <a:endParaRPr lang="en-US" sz="3200"/>
        </a:p>
      </dgm:t>
    </dgm:pt>
    <dgm:pt modelId="{C160A9C5-F73D-4080-A7F2-834E3E086989}" type="sibTrans" cxnId="{8C429FA9-EC38-433D-AF00-2C9F81D8CD86}">
      <dgm:prSet/>
      <dgm:spPr/>
      <dgm:t>
        <a:bodyPr/>
        <a:lstStyle/>
        <a:p>
          <a:endParaRPr lang="en-US" sz="3200"/>
        </a:p>
      </dgm:t>
    </dgm:pt>
    <dgm:pt modelId="{A710E957-3B5F-40AC-B1D8-F9B2FBBA6B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b="0" dirty="0">
              <a:latin typeface="Franklin Gothic Demi Cond" panose="020B0706030402020204" pitchFamily="34" charset="0"/>
            </a:rPr>
            <a:t>Experiment</a:t>
          </a:r>
          <a:endParaRPr lang="en-US" sz="2400" b="0" dirty="0">
            <a:latin typeface="Franklin Gothic Demi Cond" panose="020B0706030402020204" pitchFamily="34" charset="0"/>
          </a:endParaRPr>
        </a:p>
      </dgm:t>
    </dgm:pt>
    <dgm:pt modelId="{649097D3-DB87-478C-9AAE-421C5FD6E0A9}" type="parTrans" cxnId="{712FA81D-C945-4B42-8451-F25ECF5E4D1F}">
      <dgm:prSet/>
      <dgm:spPr/>
      <dgm:t>
        <a:bodyPr/>
        <a:lstStyle/>
        <a:p>
          <a:endParaRPr lang="en-US" sz="3200"/>
        </a:p>
      </dgm:t>
    </dgm:pt>
    <dgm:pt modelId="{58704EAD-C91E-4630-9C14-E90565EE2AF6}" type="sibTrans" cxnId="{712FA81D-C945-4B42-8451-F25ECF5E4D1F}">
      <dgm:prSet/>
      <dgm:spPr/>
      <dgm:t>
        <a:bodyPr/>
        <a:lstStyle/>
        <a:p>
          <a:endParaRPr lang="en-US" sz="3200"/>
        </a:p>
      </dgm:t>
    </dgm:pt>
    <dgm:pt modelId="{DA7CF2AF-0B19-41B7-A90F-ACF225A575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b="0" dirty="0">
              <a:latin typeface="Franklin Gothic Demi Cond" panose="020B0706030402020204" pitchFamily="34" charset="0"/>
            </a:rPr>
            <a:t>Auswertung</a:t>
          </a:r>
          <a:endParaRPr lang="en-US" sz="2400" b="0" dirty="0">
            <a:latin typeface="Franklin Gothic Demi Cond" panose="020B0706030402020204" pitchFamily="34" charset="0"/>
          </a:endParaRPr>
        </a:p>
      </dgm:t>
    </dgm:pt>
    <dgm:pt modelId="{086D86E6-2C6B-4A81-865D-26C4BEBBEC44}" type="parTrans" cxnId="{390F7B3D-BBCD-43D3-B014-F5E452B2EEDD}">
      <dgm:prSet/>
      <dgm:spPr/>
      <dgm:t>
        <a:bodyPr/>
        <a:lstStyle/>
        <a:p>
          <a:endParaRPr lang="en-US" sz="3200"/>
        </a:p>
      </dgm:t>
    </dgm:pt>
    <dgm:pt modelId="{29B8797A-D305-426E-9DA2-0A250EA43C08}" type="sibTrans" cxnId="{390F7B3D-BBCD-43D3-B014-F5E452B2EEDD}">
      <dgm:prSet/>
      <dgm:spPr/>
      <dgm:t>
        <a:bodyPr/>
        <a:lstStyle/>
        <a:p>
          <a:endParaRPr lang="en-US" sz="3200"/>
        </a:p>
      </dgm:t>
    </dgm:pt>
    <dgm:pt modelId="{51C47D08-B831-442E-839D-E797D4E7BAA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b="0" dirty="0">
              <a:latin typeface="Franklin Gothic Demi Cond" panose="020B0706030402020204" pitchFamily="34" charset="0"/>
            </a:rPr>
            <a:t>Planung</a:t>
          </a:r>
          <a:endParaRPr lang="en-US" sz="2400" b="0" dirty="0">
            <a:latin typeface="Franklin Gothic Demi Cond" panose="020B0706030402020204" pitchFamily="34" charset="0"/>
          </a:endParaRPr>
        </a:p>
      </dgm:t>
    </dgm:pt>
    <dgm:pt modelId="{104A876D-CAF5-4826-A38D-D94EF7F0798B}" type="parTrans" cxnId="{851F6015-0279-4061-B20E-EBD3B9F19567}">
      <dgm:prSet/>
      <dgm:spPr/>
      <dgm:t>
        <a:bodyPr/>
        <a:lstStyle/>
        <a:p>
          <a:endParaRPr lang="de-DE" sz="3200"/>
        </a:p>
      </dgm:t>
    </dgm:pt>
    <dgm:pt modelId="{CFC7B580-0034-4540-AED1-620026564C1E}" type="sibTrans" cxnId="{851F6015-0279-4061-B20E-EBD3B9F19567}">
      <dgm:prSet/>
      <dgm:spPr/>
      <dgm:t>
        <a:bodyPr/>
        <a:lstStyle/>
        <a:p>
          <a:endParaRPr lang="de-DE" sz="3200"/>
        </a:p>
      </dgm:t>
    </dgm:pt>
    <dgm:pt modelId="{7FD22562-E4CD-7548-9069-81F122EF7D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b="0" i="0" dirty="0">
              <a:latin typeface="Franklin Gothic Demi Cond" panose="020B0706030402020204" pitchFamily="34" charset="0"/>
            </a:rPr>
            <a:t>Vermutungen</a:t>
          </a:r>
        </a:p>
      </dgm:t>
    </dgm:pt>
    <dgm:pt modelId="{3F5712ED-331C-AF45-ADC2-46449A5043E2}" type="parTrans" cxnId="{A737E4F8-8BBA-3048-89A1-0CA83C97EE62}">
      <dgm:prSet/>
      <dgm:spPr/>
      <dgm:t>
        <a:bodyPr/>
        <a:lstStyle/>
        <a:p>
          <a:endParaRPr lang="de-DE" sz="3200"/>
        </a:p>
      </dgm:t>
    </dgm:pt>
    <dgm:pt modelId="{3D93CA01-5BDA-6244-A79D-A8C77F256258}" type="sibTrans" cxnId="{A737E4F8-8BBA-3048-89A1-0CA83C97EE62}">
      <dgm:prSet/>
      <dgm:spPr/>
      <dgm:t>
        <a:bodyPr/>
        <a:lstStyle/>
        <a:p>
          <a:endParaRPr lang="de-DE" sz="3200"/>
        </a:p>
      </dgm:t>
    </dgm:pt>
    <dgm:pt modelId="{C5851C75-93AB-47F7-9AAA-83F311339974}" type="pres">
      <dgm:prSet presAssocID="{B34A4B12-F75F-43DD-B97F-ED712CA4DF6F}" presName="root" presStyleCnt="0">
        <dgm:presLayoutVars>
          <dgm:dir/>
          <dgm:resizeHandles val="exact"/>
        </dgm:presLayoutVars>
      </dgm:prSet>
      <dgm:spPr/>
    </dgm:pt>
    <dgm:pt modelId="{B4235CAD-3ED5-4B25-8C62-2DF0FBB09B1E}" type="pres">
      <dgm:prSet presAssocID="{258DA698-844D-4BEE-AB21-087306605B81}" presName="compNode" presStyleCnt="0"/>
      <dgm:spPr/>
    </dgm:pt>
    <dgm:pt modelId="{8F194A8E-4D5A-4992-AE4B-136099C5BF6A}" type="pres">
      <dgm:prSet presAssocID="{258DA698-844D-4BEE-AB21-087306605B81}" presName="bgRect" presStyleLbl="bgShp" presStyleIdx="0" presStyleCnt="5" custLinFactNeighborX="33866" custLinFactNeighborY="-4191"/>
      <dgm:spPr>
        <a:solidFill>
          <a:schemeClr val="bg1">
            <a:lumMod val="85000"/>
          </a:schemeClr>
        </a:solidFill>
      </dgm:spPr>
    </dgm:pt>
    <dgm:pt modelId="{0D52DC3F-F327-4D53-B207-A72F4512FAFD}" type="pres">
      <dgm:prSet presAssocID="{258DA698-844D-4BEE-AB21-087306605B8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 Fragezeichen mit einfarbiger Füllung"/>
        </a:ext>
      </dgm:extLst>
    </dgm:pt>
    <dgm:pt modelId="{935FBC99-8F16-4234-96C6-B081483190C9}" type="pres">
      <dgm:prSet presAssocID="{258DA698-844D-4BEE-AB21-087306605B81}" presName="spaceRect" presStyleCnt="0"/>
      <dgm:spPr/>
    </dgm:pt>
    <dgm:pt modelId="{F29B16F5-7547-4985-8CC6-A7A07DA03913}" type="pres">
      <dgm:prSet presAssocID="{258DA698-844D-4BEE-AB21-087306605B81}" presName="parTx" presStyleLbl="revTx" presStyleIdx="0" presStyleCnt="5">
        <dgm:presLayoutVars>
          <dgm:chMax val="0"/>
          <dgm:chPref val="0"/>
        </dgm:presLayoutVars>
      </dgm:prSet>
      <dgm:spPr/>
    </dgm:pt>
    <dgm:pt modelId="{CCE83866-4258-472D-93D5-0A45E1421082}" type="pres">
      <dgm:prSet presAssocID="{C160A9C5-F73D-4080-A7F2-834E3E086989}" presName="sibTrans" presStyleCnt="0"/>
      <dgm:spPr/>
    </dgm:pt>
    <dgm:pt modelId="{216D3E84-564D-2D47-8D12-853D152CB4D1}" type="pres">
      <dgm:prSet presAssocID="{7FD22562-E4CD-7548-9069-81F122EF7D92}" presName="compNode" presStyleCnt="0"/>
      <dgm:spPr/>
    </dgm:pt>
    <dgm:pt modelId="{5AEA90A8-71FB-F14F-A168-AB4532E2BEAA}" type="pres">
      <dgm:prSet presAssocID="{7FD22562-E4CD-7548-9069-81F122EF7D92}" presName="bgRect" presStyleLbl="bgShp" presStyleIdx="1" presStyleCnt="5"/>
      <dgm:spPr/>
    </dgm:pt>
    <dgm:pt modelId="{BEC404B6-3D4D-E147-9144-F83987D86ABA}" type="pres">
      <dgm:prSet presAssocID="{7FD22562-E4CD-7548-9069-81F122EF7D9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dankenblase mit einfarbiger Füllung"/>
        </a:ext>
      </dgm:extLst>
    </dgm:pt>
    <dgm:pt modelId="{CC1BC5F4-0CDC-D348-B0B2-983C714C248A}" type="pres">
      <dgm:prSet presAssocID="{7FD22562-E4CD-7548-9069-81F122EF7D92}" presName="spaceRect" presStyleCnt="0"/>
      <dgm:spPr/>
    </dgm:pt>
    <dgm:pt modelId="{44A0A167-3BF7-A042-80A6-E666849222E2}" type="pres">
      <dgm:prSet presAssocID="{7FD22562-E4CD-7548-9069-81F122EF7D92}" presName="parTx" presStyleLbl="revTx" presStyleIdx="1" presStyleCnt="5">
        <dgm:presLayoutVars>
          <dgm:chMax val="0"/>
          <dgm:chPref val="0"/>
        </dgm:presLayoutVars>
      </dgm:prSet>
      <dgm:spPr/>
    </dgm:pt>
    <dgm:pt modelId="{25503F71-D19E-2742-AC81-E70FE066039F}" type="pres">
      <dgm:prSet presAssocID="{3D93CA01-5BDA-6244-A79D-A8C77F256258}" presName="sibTrans" presStyleCnt="0"/>
      <dgm:spPr/>
    </dgm:pt>
    <dgm:pt modelId="{9304D082-7397-46E7-8D07-598CD15D31E3}" type="pres">
      <dgm:prSet presAssocID="{51C47D08-B831-442E-839D-E797D4E7BAA3}" presName="compNode" presStyleCnt="0"/>
      <dgm:spPr/>
    </dgm:pt>
    <dgm:pt modelId="{0CD69C69-59F3-4BD0-99EA-1086ED97F922}" type="pres">
      <dgm:prSet presAssocID="{51C47D08-B831-442E-839D-E797D4E7BAA3}" presName="bgRect" presStyleLbl="bgShp" presStyleIdx="2" presStyleCnt="5" custScaleX="100000" custLinFactNeighborX="-19348" custLinFactNeighborY="0"/>
      <dgm:spPr>
        <a:solidFill>
          <a:schemeClr val="bg1">
            <a:lumMod val="95000"/>
          </a:schemeClr>
        </a:solidFill>
      </dgm:spPr>
    </dgm:pt>
    <dgm:pt modelId="{9F71139E-79DF-4935-9BF1-7C32C5BB8F56}" type="pres">
      <dgm:prSet presAssocID="{51C47D08-B831-442E-839D-E797D4E7BAA3}" presName="iconRect" presStyleLbl="node1" presStyleIdx="2" presStyleCnt="5" custLinFactNeighborX="-7529" custLinFactNeighborY="-3359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aupause mit einfarbiger Füllung"/>
        </a:ext>
      </dgm:extLst>
    </dgm:pt>
    <dgm:pt modelId="{1E7223AD-05D8-4AA6-8BC7-8EFA381D24D5}" type="pres">
      <dgm:prSet presAssocID="{51C47D08-B831-442E-839D-E797D4E7BAA3}" presName="spaceRect" presStyleCnt="0"/>
      <dgm:spPr/>
    </dgm:pt>
    <dgm:pt modelId="{4B110051-6CCA-4AFD-B4FF-C54769F02833}" type="pres">
      <dgm:prSet presAssocID="{51C47D08-B831-442E-839D-E797D4E7BAA3}" presName="parTx" presStyleLbl="revTx" presStyleIdx="2" presStyleCnt="5">
        <dgm:presLayoutVars>
          <dgm:chMax val="0"/>
          <dgm:chPref val="0"/>
        </dgm:presLayoutVars>
      </dgm:prSet>
      <dgm:spPr/>
    </dgm:pt>
    <dgm:pt modelId="{FE8A9036-5569-4922-AB01-88F367F24743}" type="pres">
      <dgm:prSet presAssocID="{CFC7B580-0034-4540-AED1-620026564C1E}" presName="sibTrans" presStyleCnt="0"/>
      <dgm:spPr/>
    </dgm:pt>
    <dgm:pt modelId="{7C3F8B98-BD64-4A3F-B79C-CCBE80C6C398}" type="pres">
      <dgm:prSet presAssocID="{A710E957-3B5F-40AC-B1D8-F9B2FBBA6BA8}" presName="compNode" presStyleCnt="0"/>
      <dgm:spPr/>
    </dgm:pt>
    <dgm:pt modelId="{E65415F0-643D-48DC-A2D1-091596F2A203}" type="pres">
      <dgm:prSet presAssocID="{A710E957-3B5F-40AC-B1D8-F9B2FBBA6BA8}" presName="bgRect" presStyleLbl="bgShp" presStyleIdx="3" presStyleCnt="5" custLinFactNeighborX="14339" custLinFactNeighborY="-239"/>
      <dgm:spPr>
        <a:solidFill>
          <a:schemeClr val="bg1">
            <a:lumMod val="95000"/>
          </a:schemeClr>
        </a:solidFill>
      </dgm:spPr>
    </dgm:pt>
    <dgm:pt modelId="{899D2426-9C4C-4EA4-AB86-B2C3FB82CA83}" type="pres">
      <dgm:prSet presAssocID="{A710E957-3B5F-40AC-B1D8-F9B2FBBA6BA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lben mit einfarbiger Füllung"/>
        </a:ext>
      </dgm:extLst>
    </dgm:pt>
    <dgm:pt modelId="{DFEAB7F0-0CBC-44CC-AE0F-3A94D6A0B0AB}" type="pres">
      <dgm:prSet presAssocID="{A710E957-3B5F-40AC-B1D8-F9B2FBBA6BA8}" presName="spaceRect" presStyleCnt="0"/>
      <dgm:spPr/>
    </dgm:pt>
    <dgm:pt modelId="{E24F1B23-B7CB-4FB6-9AD6-FC6B7FA810C4}" type="pres">
      <dgm:prSet presAssocID="{A710E957-3B5F-40AC-B1D8-F9B2FBBA6BA8}" presName="parTx" presStyleLbl="revTx" presStyleIdx="3" presStyleCnt="5">
        <dgm:presLayoutVars>
          <dgm:chMax val="0"/>
          <dgm:chPref val="0"/>
        </dgm:presLayoutVars>
      </dgm:prSet>
      <dgm:spPr/>
    </dgm:pt>
    <dgm:pt modelId="{B79B78F6-36E7-4A3D-9D57-80FC93A1FD43}" type="pres">
      <dgm:prSet presAssocID="{58704EAD-C91E-4630-9C14-E90565EE2AF6}" presName="sibTrans" presStyleCnt="0"/>
      <dgm:spPr/>
    </dgm:pt>
    <dgm:pt modelId="{7B494ED4-B9A0-49A7-89C9-D27CAFC51F0A}" type="pres">
      <dgm:prSet presAssocID="{DA7CF2AF-0B19-41B7-A90F-ACF225A575C9}" presName="compNode" presStyleCnt="0"/>
      <dgm:spPr/>
    </dgm:pt>
    <dgm:pt modelId="{707E0A92-6C96-464F-B377-25D6576F43FC}" type="pres">
      <dgm:prSet presAssocID="{DA7CF2AF-0B19-41B7-A90F-ACF225A575C9}" presName="bgRect" presStyleLbl="bgShp" presStyleIdx="4" presStyleCnt="5"/>
      <dgm:spPr>
        <a:solidFill>
          <a:schemeClr val="bg1">
            <a:lumMod val="95000"/>
          </a:schemeClr>
        </a:solidFill>
      </dgm:spPr>
    </dgm:pt>
    <dgm:pt modelId="{353BCC46-E8C2-45B8-8625-98842DE4D7B6}" type="pres">
      <dgm:prSet presAssocID="{DA7CF2AF-0B19-41B7-A90F-ACF225A575C9}" presName="iconRect" presStyleLbl="node1" presStyleIdx="4" presStyleCnt="5" custLinFactNeighborX="-238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emmbrett gemischt mit einfarbiger Füllung"/>
        </a:ext>
      </dgm:extLst>
    </dgm:pt>
    <dgm:pt modelId="{9E6E29FD-2A2A-44C2-9B44-6176E208A13B}" type="pres">
      <dgm:prSet presAssocID="{DA7CF2AF-0B19-41B7-A90F-ACF225A575C9}" presName="spaceRect" presStyleCnt="0"/>
      <dgm:spPr/>
    </dgm:pt>
    <dgm:pt modelId="{94CD893C-845E-4202-94F3-7BE9165BC54F}" type="pres">
      <dgm:prSet presAssocID="{DA7CF2AF-0B19-41B7-A90F-ACF225A575C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D216306-0BA4-4D97-856C-8F03E73D3C49}" type="presOf" srcId="{258DA698-844D-4BEE-AB21-087306605B81}" destId="{F29B16F5-7547-4985-8CC6-A7A07DA03913}" srcOrd="0" destOrd="0" presId="urn:microsoft.com/office/officeart/2018/2/layout/IconVerticalSolidList"/>
    <dgm:cxn modelId="{851F6015-0279-4061-B20E-EBD3B9F19567}" srcId="{B34A4B12-F75F-43DD-B97F-ED712CA4DF6F}" destId="{51C47D08-B831-442E-839D-E797D4E7BAA3}" srcOrd="2" destOrd="0" parTransId="{104A876D-CAF5-4826-A38D-D94EF7F0798B}" sibTransId="{CFC7B580-0034-4540-AED1-620026564C1E}"/>
    <dgm:cxn modelId="{712FA81D-C945-4B42-8451-F25ECF5E4D1F}" srcId="{B34A4B12-F75F-43DD-B97F-ED712CA4DF6F}" destId="{A710E957-3B5F-40AC-B1D8-F9B2FBBA6BA8}" srcOrd="3" destOrd="0" parTransId="{649097D3-DB87-478C-9AAE-421C5FD6E0A9}" sibTransId="{58704EAD-C91E-4630-9C14-E90565EE2AF6}"/>
    <dgm:cxn modelId="{390F7B3D-BBCD-43D3-B014-F5E452B2EEDD}" srcId="{B34A4B12-F75F-43DD-B97F-ED712CA4DF6F}" destId="{DA7CF2AF-0B19-41B7-A90F-ACF225A575C9}" srcOrd="4" destOrd="0" parTransId="{086D86E6-2C6B-4A81-865D-26C4BEBBEC44}" sibTransId="{29B8797A-D305-426E-9DA2-0A250EA43C08}"/>
    <dgm:cxn modelId="{A9303950-D656-4BEE-93DB-3749288E0F3F}" type="presOf" srcId="{A710E957-3B5F-40AC-B1D8-F9B2FBBA6BA8}" destId="{E24F1B23-B7CB-4FB6-9AD6-FC6B7FA810C4}" srcOrd="0" destOrd="0" presId="urn:microsoft.com/office/officeart/2018/2/layout/IconVerticalSolidList"/>
    <dgm:cxn modelId="{65263657-723F-604F-B032-894ADB6C1CED}" type="presOf" srcId="{7FD22562-E4CD-7548-9069-81F122EF7D92}" destId="{44A0A167-3BF7-A042-80A6-E666849222E2}" srcOrd="0" destOrd="0" presId="urn:microsoft.com/office/officeart/2018/2/layout/IconVerticalSolidList"/>
    <dgm:cxn modelId="{22B22E58-564B-484B-9246-4E936EC82A9C}" type="presOf" srcId="{DA7CF2AF-0B19-41B7-A90F-ACF225A575C9}" destId="{94CD893C-845E-4202-94F3-7BE9165BC54F}" srcOrd="0" destOrd="0" presId="urn:microsoft.com/office/officeart/2018/2/layout/IconVerticalSolidList"/>
    <dgm:cxn modelId="{8C429FA9-EC38-433D-AF00-2C9F81D8CD86}" srcId="{B34A4B12-F75F-43DD-B97F-ED712CA4DF6F}" destId="{258DA698-844D-4BEE-AB21-087306605B81}" srcOrd="0" destOrd="0" parTransId="{113263EA-6640-4831-B8A2-3104B702D3CC}" sibTransId="{C160A9C5-F73D-4080-A7F2-834E3E086989}"/>
    <dgm:cxn modelId="{250310D5-2554-41B5-ABA3-8B73FAF187E7}" type="presOf" srcId="{B34A4B12-F75F-43DD-B97F-ED712CA4DF6F}" destId="{C5851C75-93AB-47F7-9AAA-83F311339974}" srcOrd="0" destOrd="0" presId="urn:microsoft.com/office/officeart/2018/2/layout/IconVerticalSolidList"/>
    <dgm:cxn modelId="{A737E4F8-8BBA-3048-89A1-0CA83C97EE62}" srcId="{B34A4B12-F75F-43DD-B97F-ED712CA4DF6F}" destId="{7FD22562-E4CD-7548-9069-81F122EF7D92}" srcOrd="1" destOrd="0" parTransId="{3F5712ED-331C-AF45-ADC2-46449A5043E2}" sibTransId="{3D93CA01-5BDA-6244-A79D-A8C77F256258}"/>
    <dgm:cxn modelId="{2DA872F9-35F1-41A8-AFA8-EAF3128A2621}" type="presOf" srcId="{51C47D08-B831-442E-839D-E797D4E7BAA3}" destId="{4B110051-6CCA-4AFD-B4FF-C54769F02833}" srcOrd="0" destOrd="0" presId="urn:microsoft.com/office/officeart/2018/2/layout/IconVerticalSolidList"/>
    <dgm:cxn modelId="{99B170CD-4EAF-41F4-A4B8-3BCEF1E4FD65}" type="presParOf" srcId="{C5851C75-93AB-47F7-9AAA-83F311339974}" destId="{B4235CAD-3ED5-4B25-8C62-2DF0FBB09B1E}" srcOrd="0" destOrd="0" presId="urn:microsoft.com/office/officeart/2018/2/layout/IconVerticalSolidList"/>
    <dgm:cxn modelId="{E010F1C1-C162-402B-A165-2B307FCC94C5}" type="presParOf" srcId="{B4235CAD-3ED5-4B25-8C62-2DF0FBB09B1E}" destId="{8F194A8E-4D5A-4992-AE4B-136099C5BF6A}" srcOrd="0" destOrd="0" presId="urn:microsoft.com/office/officeart/2018/2/layout/IconVerticalSolidList"/>
    <dgm:cxn modelId="{151BD981-4592-4732-AC2E-DA68C4CD972B}" type="presParOf" srcId="{B4235CAD-3ED5-4B25-8C62-2DF0FBB09B1E}" destId="{0D52DC3F-F327-4D53-B207-A72F4512FAFD}" srcOrd="1" destOrd="0" presId="urn:microsoft.com/office/officeart/2018/2/layout/IconVerticalSolidList"/>
    <dgm:cxn modelId="{B3A085F8-C134-47C3-94C9-7CC27B837550}" type="presParOf" srcId="{B4235CAD-3ED5-4B25-8C62-2DF0FBB09B1E}" destId="{935FBC99-8F16-4234-96C6-B081483190C9}" srcOrd="2" destOrd="0" presId="urn:microsoft.com/office/officeart/2018/2/layout/IconVerticalSolidList"/>
    <dgm:cxn modelId="{4D61145B-1FB3-4CB9-8ECF-0C4A7716C552}" type="presParOf" srcId="{B4235CAD-3ED5-4B25-8C62-2DF0FBB09B1E}" destId="{F29B16F5-7547-4985-8CC6-A7A07DA03913}" srcOrd="3" destOrd="0" presId="urn:microsoft.com/office/officeart/2018/2/layout/IconVerticalSolidList"/>
    <dgm:cxn modelId="{D28FDC53-3493-4D4C-AA1F-58E04FC9510D}" type="presParOf" srcId="{C5851C75-93AB-47F7-9AAA-83F311339974}" destId="{CCE83866-4258-472D-93D5-0A45E1421082}" srcOrd="1" destOrd="0" presId="urn:microsoft.com/office/officeart/2018/2/layout/IconVerticalSolidList"/>
    <dgm:cxn modelId="{23A3B72C-FBDC-934D-BF66-2438216C40A6}" type="presParOf" srcId="{C5851C75-93AB-47F7-9AAA-83F311339974}" destId="{216D3E84-564D-2D47-8D12-853D152CB4D1}" srcOrd="2" destOrd="0" presId="urn:microsoft.com/office/officeart/2018/2/layout/IconVerticalSolidList"/>
    <dgm:cxn modelId="{0C36109B-11F0-2F48-9A2E-E21F71F33450}" type="presParOf" srcId="{216D3E84-564D-2D47-8D12-853D152CB4D1}" destId="{5AEA90A8-71FB-F14F-A168-AB4532E2BEAA}" srcOrd="0" destOrd="0" presId="urn:microsoft.com/office/officeart/2018/2/layout/IconVerticalSolidList"/>
    <dgm:cxn modelId="{0C9BEBCB-369C-3E42-B28A-7392BE84955A}" type="presParOf" srcId="{216D3E84-564D-2D47-8D12-853D152CB4D1}" destId="{BEC404B6-3D4D-E147-9144-F83987D86ABA}" srcOrd="1" destOrd="0" presId="urn:microsoft.com/office/officeart/2018/2/layout/IconVerticalSolidList"/>
    <dgm:cxn modelId="{402018F0-7716-BA4B-A63E-7C9780D61640}" type="presParOf" srcId="{216D3E84-564D-2D47-8D12-853D152CB4D1}" destId="{CC1BC5F4-0CDC-D348-B0B2-983C714C248A}" srcOrd="2" destOrd="0" presId="urn:microsoft.com/office/officeart/2018/2/layout/IconVerticalSolidList"/>
    <dgm:cxn modelId="{BC265B5A-35A2-C44B-B406-586763E0C099}" type="presParOf" srcId="{216D3E84-564D-2D47-8D12-853D152CB4D1}" destId="{44A0A167-3BF7-A042-80A6-E666849222E2}" srcOrd="3" destOrd="0" presId="urn:microsoft.com/office/officeart/2018/2/layout/IconVerticalSolidList"/>
    <dgm:cxn modelId="{23902553-0422-E948-9687-B49B90F4A8D2}" type="presParOf" srcId="{C5851C75-93AB-47F7-9AAA-83F311339974}" destId="{25503F71-D19E-2742-AC81-E70FE066039F}" srcOrd="3" destOrd="0" presId="urn:microsoft.com/office/officeart/2018/2/layout/IconVerticalSolidList"/>
    <dgm:cxn modelId="{A0CB4F69-A84A-421F-AF40-BCE7E7994EC4}" type="presParOf" srcId="{C5851C75-93AB-47F7-9AAA-83F311339974}" destId="{9304D082-7397-46E7-8D07-598CD15D31E3}" srcOrd="4" destOrd="0" presId="urn:microsoft.com/office/officeart/2018/2/layout/IconVerticalSolidList"/>
    <dgm:cxn modelId="{ABE9620B-3A2F-41D4-B619-06A81A150590}" type="presParOf" srcId="{9304D082-7397-46E7-8D07-598CD15D31E3}" destId="{0CD69C69-59F3-4BD0-99EA-1086ED97F922}" srcOrd="0" destOrd="0" presId="urn:microsoft.com/office/officeart/2018/2/layout/IconVerticalSolidList"/>
    <dgm:cxn modelId="{BDB002C0-4042-4312-8CED-773322E74777}" type="presParOf" srcId="{9304D082-7397-46E7-8D07-598CD15D31E3}" destId="{9F71139E-79DF-4935-9BF1-7C32C5BB8F56}" srcOrd="1" destOrd="0" presId="urn:microsoft.com/office/officeart/2018/2/layout/IconVerticalSolidList"/>
    <dgm:cxn modelId="{60962FF6-DA30-40AB-B6B8-2914B7028315}" type="presParOf" srcId="{9304D082-7397-46E7-8D07-598CD15D31E3}" destId="{1E7223AD-05D8-4AA6-8BC7-8EFA381D24D5}" srcOrd="2" destOrd="0" presId="urn:microsoft.com/office/officeart/2018/2/layout/IconVerticalSolidList"/>
    <dgm:cxn modelId="{2D01051B-FF9B-4A36-8A63-709F2C7AA29B}" type="presParOf" srcId="{9304D082-7397-46E7-8D07-598CD15D31E3}" destId="{4B110051-6CCA-4AFD-B4FF-C54769F02833}" srcOrd="3" destOrd="0" presId="urn:microsoft.com/office/officeart/2018/2/layout/IconVerticalSolidList"/>
    <dgm:cxn modelId="{E98F20A6-8B51-4888-AFD9-C18D1CF11E54}" type="presParOf" srcId="{C5851C75-93AB-47F7-9AAA-83F311339974}" destId="{FE8A9036-5569-4922-AB01-88F367F24743}" srcOrd="5" destOrd="0" presId="urn:microsoft.com/office/officeart/2018/2/layout/IconVerticalSolidList"/>
    <dgm:cxn modelId="{2DB133E1-3E3C-4A94-8969-23B25E7B2E85}" type="presParOf" srcId="{C5851C75-93AB-47F7-9AAA-83F311339974}" destId="{7C3F8B98-BD64-4A3F-B79C-CCBE80C6C398}" srcOrd="6" destOrd="0" presId="urn:microsoft.com/office/officeart/2018/2/layout/IconVerticalSolidList"/>
    <dgm:cxn modelId="{D75B272F-192B-44F8-9E46-F0838EED8C82}" type="presParOf" srcId="{7C3F8B98-BD64-4A3F-B79C-CCBE80C6C398}" destId="{E65415F0-643D-48DC-A2D1-091596F2A203}" srcOrd="0" destOrd="0" presId="urn:microsoft.com/office/officeart/2018/2/layout/IconVerticalSolidList"/>
    <dgm:cxn modelId="{B3689E1C-49A7-49F4-B215-D4C09127351B}" type="presParOf" srcId="{7C3F8B98-BD64-4A3F-B79C-CCBE80C6C398}" destId="{899D2426-9C4C-4EA4-AB86-B2C3FB82CA83}" srcOrd="1" destOrd="0" presId="urn:microsoft.com/office/officeart/2018/2/layout/IconVerticalSolidList"/>
    <dgm:cxn modelId="{CD1E04B4-0998-4B64-A53A-9CB643A3FACC}" type="presParOf" srcId="{7C3F8B98-BD64-4A3F-B79C-CCBE80C6C398}" destId="{DFEAB7F0-0CBC-44CC-AE0F-3A94D6A0B0AB}" srcOrd="2" destOrd="0" presId="urn:microsoft.com/office/officeart/2018/2/layout/IconVerticalSolidList"/>
    <dgm:cxn modelId="{C5B041B2-8C49-4D30-8549-431E649A24C4}" type="presParOf" srcId="{7C3F8B98-BD64-4A3F-B79C-CCBE80C6C398}" destId="{E24F1B23-B7CB-4FB6-9AD6-FC6B7FA810C4}" srcOrd="3" destOrd="0" presId="urn:microsoft.com/office/officeart/2018/2/layout/IconVerticalSolidList"/>
    <dgm:cxn modelId="{71D77D5A-884A-416D-A0B6-76DD78752DA3}" type="presParOf" srcId="{C5851C75-93AB-47F7-9AAA-83F311339974}" destId="{B79B78F6-36E7-4A3D-9D57-80FC93A1FD43}" srcOrd="7" destOrd="0" presId="urn:microsoft.com/office/officeart/2018/2/layout/IconVerticalSolidList"/>
    <dgm:cxn modelId="{A03107BB-D37B-4866-B9A4-6E73CD0C6EFF}" type="presParOf" srcId="{C5851C75-93AB-47F7-9AAA-83F311339974}" destId="{7B494ED4-B9A0-49A7-89C9-D27CAFC51F0A}" srcOrd="8" destOrd="0" presId="urn:microsoft.com/office/officeart/2018/2/layout/IconVerticalSolidList"/>
    <dgm:cxn modelId="{C9DFF3E8-D07C-4DC5-AA18-0E02CCFE3FCC}" type="presParOf" srcId="{7B494ED4-B9A0-49A7-89C9-D27CAFC51F0A}" destId="{707E0A92-6C96-464F-B377-25D6576F43FC}" srcOrd="0" destOrd="0" presId="urn:microsoft.com/office/officeart/2018/2/layout/IconVerticalSolidList"/>
    <dgm:cxn modelId="{CAE761FD-7C6B-4189-A021-C31C2624DF23}" type="presParOf" srcId="{7B494ED4-B9A0-49A7-89C9-D27CAFC51F0A}" destId="{353BCC46-E8C2-45B8-8625-98842DE4D7B6}" srcOrd="1" destOrd="0" presId="urn:microsoft.com/office/officeart/2018/2/layout/IconVerticalSolidList"/>
    <dgm:cxn modelId="{9FD913B0-A8E8-4912-BB61-08583DC5EF99}" type="presParOf" srcId="{7B494ED4-B9A0-49A7-89C9-D27CAFC51F0A}" destId="{9E6E29FD-2A2A-44C2-9B44-6176E208A13B}" srcOrd="2" destOrd="0" presId="urn:microsoft.com/office/officeart/2018/2/layout/IconVerticalSolidList"/>
    <dgm:cxn modelId="{0964CEAB-CED9-431C-B0B5-1E7705938E0C}" type="presParOf" srcId="{7B494ED4-B9A0-49A7-89C9-D27CAFC51F0A}" destId="{94CD893C-845E-4202-94F3-7BE9165BC54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4A4B12-F75F-43DD-B97F-ED712CA4DF6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58DA698-844D-4BEE-AB21-087306605B8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i="0" dirty="0">
              <a:latin typeface="Franklin Gothic Demi Cond" panose="020B0706030402020204" pitchFamily="34" charset="0"/>
            </a:rPr>
            <a:t>Fragestellung</a:t>
          </a:r>
          <a:endParaRPr lang="en-US" sz="2100" b="0" i="0" dirty="0">
            <a:latin typeface="Franklin Gothic Demi Cond" panose="020B0706030402020204" pitchFamily="34" charset="0"/>
          </a:endParaRPr>
        </a:p>
      </dgm:t>
    </dgm:pt>
    <dgm:pt modelId="{113263EA-6640-4831-B8A2-3104B702D3CC}" type="parTrans" cxnId="{8C429FA9-EC38-433D-AF00-2C9F81D8CD86}">
      <dgm:prSet/>
      <dgm:spPr/>
      <dgm:t>
        <a:bodyPr/>
        <a:lstStyle/>
        <a:p>
          <a:endParaRPr lang="en-US" sz="3200"/>
        </a:p>
      </dgm:t>
    </dgm:pt>
    <dgm:pt modelId="{C160A9C5-F73D-4080-A7F2-834E3E086989}" type="sibTrans" cxnId="{8C429FA9-EC38-433D-AF00-2C9F81D8CD86}">
      <dgm:prSet/>
      <dgm:spPr/>
      <dgm:t>
        <a:bodyPr/>
        <a:lstStyle/>
        <a:p>
          <a:endParaRPr lang="en-US" sz="3200"/>
        </a:p>
      </dgm:t>
    </dgm:pt>
    <dgm:pt modelId="{A710E957-3B5F-40AC-B1D8-F9B2FBBA6B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dirty="0">
              <a:latin typeface="Franklin Gothic Demi Cond" panose="020B0706030402020204" pitchFamily="34" charset="0"/>
            </a:rPr>
            <a:t>Experiment</a:t>
          </a:r>
          <a:endParaRPr lang="en-US" sz="2400" dirty="0">
            <a:latin typeface="Franklin Gothic Demi Cond" panose="020B0706030402020204" pitchFamily="34" charset="0"/>
          </a:endParaRPr>
        </a:p>
      </dgm:t>
    </dgm:pt>
    <dgm:pt modelId="{649097D3-DB87-478C-9AAE-421C5FD6E0A9}" type="parTrans" cxnId="{712FA81D-C945-4B42-8451-F25ECF5E4D1F}">
      <dgm:prSet/>
      <dgm:spPr/>
      <dgm:t>
        <a:bodyPr/>
        <a:lstStyle/>
        <a:p>
          <a:endParaRPr lang="en-US" sz="3200"/>
        </a:p>
      </dgm:t>
    </dgm:pt>
    <dgm:pt modelId="{58704EAD-C91E-4630-9C14-E90565EE2AF6}" type="sibTrans" cxnId="{712FA81D-C945-4B42-8451-F25ECF5E4D1F}">
      <dgm:prSet/>
      <dgm:spPr/>
      <dgm:t>
        <a:bodyPr/>
        <a:lstStyle/>
        <a:p>
          <a:endParaRPr lang="en-US" sz="3200"/>
        </a:p>
      </dgm:t>
    </dgm:pt>
    <dgm:pt modelId="{DA7CF2AF-0B19-41B7-A90F-ACF225A575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dirty="0">
              <a:latin typeface="Franklin Gothic Demi Cond" panose="020B0706030402020204" pitchFamily="34" charset="0"/>
            </a:rPr>
            <a:t>Auswertung</a:t>
          </a:r>
          <a:endParaRPr lang="en-US" sz="2400" dirty="0">
            <a:latin typeface="Franklin Gothic Demi Cond" panose="020B0706030402020204" pitchFamily="34" charset="0"/>
          </a:endParaRPr>
        </a:p>
      </dgm:t>
    </dgm:pt>
    <dgm:pt modelId="{086D86E6-2C6B-4A81-865D-26C4BEBBEC44}" type="parTrans" cxnId="{390F7B3D-BBCD-43D3-B014-F5E452B2EEDD}">
      <dgm:prSet/>
      <dgm:spPr/>
      <dgm:t>
        <a:bodyPr/>
        <a:lstStyle/>
        <a:p>
          <a:endParaRPr lang="en-US" sz="3200"/>
        </a:p>
      </dgm:t>
    </dgm:pt>
    <dgm:pt modelId="{29B8797A-D305-426E-9DA2-0A250EA43C08}" type="sibTrans" cxnId="{390F7B3D-BBCD-43D3-B014-F5E452B2EEDD}">
      <dgm:prSet/>
      <dgm:spPr/>
      <dgm:t>
        <a:bodyPr/>
        <a:lstStyle/>
        <a:p>
          <a:endParaRPr lang="en-US" sz="3200"/>
        </a:p>
      </dgm:t>
    </dgm:pt>
    <dgm:pt modelId="{51C47D08-B831-442E-839D-E797D4E7BAA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dirty="0">
              <a:latin typeface="Franklin Gothic Demi Cond" panose="020B0706030402020204" pitchFamily="34" charset="0"/>
            </a:rPr>
            <a:t>Planung</a:t>
          </a:r>
          <a:endParaRPr lang="en-US" sz="2400" dirty="0">
            <a:latin typeface="Franklin Gothic Demi Cond" panose="020B0706030402020204" pitchFamily="34" charset="0"/>
          </a:endParaRPr>
        </a:p>
      </dgm:t>
    </dgm:pt>
    <dgm:pt modelId="{104A876D-CAF5-4826-A38D-D94EF7F0798B}" type="parTrans" cxnId="{851F6015-0279-4061-B20E-EBD3B9F19567}">
      <dgm:prSet/>
      <dgm:spPr/>
      <dgm:t>
        <a:bodyPr/>
        <a:lstStyle/>
        <a:p>
          <a:endParaRPr lang="de-DE" sz="3200"/>
        </a:p>
      </dgm:t>
    </dgm:pt>
    <dgm:pt modelId="{CFC7B580-0034-4540-AED1-620026564C1E}" type="sibTrans" cxnId="{851F6015-0279-4061-B20E-EBD3B9F19567}">
      <dgm:prSet/>
      <dgm:spPr/>
      <dgm:t>
        <a:bodyPr/>
        <a:lstStyle/>
        <a:p>
          <a:endParaRPr lang="de-DE" sz="3200"/>
        </a:p>
      </dgm:t>
    </dgm:pt>
    <dgm:pt modelId="{7FD22562-E4CD-7548-9069-81F122EF7D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b="0" i="0" dirty="0">
              <a:latin typeface="Franklin Gothic Demi Cond" panose="020B0706030402020204" pitchFamily="34" charset="0"/>
            </a:rPr>
            <a:t>Vermutungen</a:t>
          </a:r>
        </a:p>
      </dgm:t>
    </dgm:pt>
    <dgm:pt modelId="{3F5712ED-331C-AF45-ADC2-46449A5043E2}" type="parTrans" cxnId="{A737E4F8-8BBA-3048-89A1-0CA83C97EE62}">
      <dgm:prSet/>
      <dgm:spPr/>
      <dgm:t>
        <a:bodyPr/>
        <a:lstStyle/>
        <a:p>
          <a:endParaRPr lang="de-DE" sz="3200"/>
        </a:p>
      </dgm:t>
    </dgm:pt>
    <dgm:pt modelId="{3D93CA01-5BDA-6244-A79D-A8C77F256258}" type="sibTrans" cxnId="{A737E4F8-8BBA-3048-89A1-0CA83C97EE62}">
      <dgm:prSet/>
      <dgm:spPr/>
      <dgm:t>
        <a:bodyPr/>
        <a:lstStyle/>
        <a:p>
          <a:endParaRPr lang="de-DE" sz="3200"/>
        </a:p>
      </dgm:t>
    </dgm:pt>
    <dgm:pt modelId="{C5851C75-93AB-47F7-9AAA-83F311339974}" type="pres">
      <dgm:prSet presAssocID="{B34A4B12-F75F-43DD-B97F-ED712CA4DF6F}" presName="root" presStyleCnt="0">
        <dgm:presLayoutVars>
          <dgm:dir/>
          <dgm:resizeHandles val="exact"/>
        </dgm:presLayoutVars>
      </dgm:prSet>
      <dgm:spPr/>
    </dgm:pt>
    <dgm:pt modelId="{B4235CAD-3ED5-4B25-8C62-2DF0FBB09B1E}" type="pres">
      <dgm:prSet presAssocID="{258DA698-844D-4BEE-AB21-087306605B81}" presName="compNode" presStyleCnt="0"/>
      <dgm:spPr/>
    </dgm:pt>
    <dgm:pt modelId="{8F194A8E-4D5A-4992-AE4B-136099C5BF6A}" type="pres">
      <dgm:prSet presAssocID="{258DA698-844D-4BEE-AB21-087306605B81}" presName="bgRect" presStyleLbl="bgShp" presStyleIdx="0" presStyleCnt="5" custLinFactNeighborX="33866" custLinFactNeighborY="-4191"/>
      <dgm:spPr>
        <a:solidFill>
          <a:schemeClr val="bg1">
            <a:lumMod val="95000"/>
          </a:schemeClr>
        </a:solidFill>
      </dgm:spPr>
    </dgm:pt>
    <dgm:pt modelId="{0D52DC3F-F327-4D53-B207-A72F4512FAFD}" type="pres">
      <dgm:prSet presAssocID="{258DA698-844D-4BEE-AB21-087306605B8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 Fragezeichen mit einfarbiger Füllung"/>
        </a:ext>
      </dgm:extLst>
    </dgm:pt>
    <dgm:pt modelId="{935FBC99-8F16-4234-96C6-B081483190C9}" type="pres">
      <dgm:prSet presAssocID="{258DA698-844D-4BEE-AB21-087306605B81}" presName="spaceRect" presStyleCnt="0"/>
      <dgm:spPr/>
    </dgm:pt>
    <dgm:pt modelId="{F29B16F5-7547-4985-8CC6-A7A07DA03913}" type="pres">
      <dgm:prSet presAssocID="{258DA698-844D-4BEE-AB21-087306605B81}" presName="parTx" presStyleLbl="revTx" presStyleIdx="0" presStyleCnt="5">
        <dgm:presLayoutVars>
          <dgm:chMax val="0"/>
          <dgm:chPref val="0"/>
        </dgm:presLayoutVars>
      </dgm:prSet>
      <dgm:spPr/>
    </dgm:pt>
    <dgm:pt modelId="{CCE83866-4258-472D-93D5-0A45E1421082}" type="pres">
      <dgm:prSet presAssocID="{C160A9C5-F73D-4080-A7F2-834E3E086989}" presName="sibTrans" presStyleCnt="0"/>
      <dgm:spPr/>
    </dgm:pt>
    <dgm:pt modelId="{216D3E84-564D-2D47-8D12-853D152CB4D1}" type="pres">
      <dgm:prSet presAssocID="{7FD22562-E4CD-7548-9069-81F122EF7D92}" presName="compNode" presStyleCnt="0"/>
      <dgm:spPr/>
    </dgm:pt>
    <dgm:pt modelId="{5AEA90A8-71FB-F14F-A168-AB4532E2BEAA}" type="pres">
      <dgm:prSet presAssocID="{7FD22562-E4CD-7548-9069-81F122EF7D92}" presName="bgRect" presStyleLbl="bgShp" presStyleIdx="1" presStyleCnt="5"/>
      <dgm:spPr>
        <a:solidFill>
          <a:schemeClr val="bg1">
            <a:lumMod val="85000"/>
          </a:schemeClr>
        </a:solidFill>
      </dgm:spPr>
    </dgm:pt>
    <dgm:pt modelId="{BEC404B6-3D4D-E147-9144-F83987D86ABA}" type="pres">
      <dgm:prSet presAssocID="{7FD22562-E4CD-7548-9069-81F122EF7D9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dankenblase mit einfarbiger Füllung"/>
        </a:ext>
      </dgm:extLst>
    </dgm:pt>
    <dgm:pt modelId="{CC1BC5F4-0CDC-D348-B0B2-983C714C248A}" type="pres">
      <dgm:prSet presAssocID="{7FD22562-E4CD-7548-9069-81F122EF7D92}" presName="spaceRect" presStyleCnt="0"/>
      <dgm:spPr/>
    </dgm:pt>
    <dgm:pt modelId="{44A0A167-3BF7-A042-80A6-E666849222E2}" type="pres">
      <dgm:prSet presAssocID="{7FD22562-E4CD-7548-9069-81F122EF7D92}" presName="parTx" presStyleLbl="revTx" presStyleIdx="1" presStyleCnt="5">
        <dgm:presLayoutVars>
          <dgm:chMax val="0"/>
          <dgm:chPref val="0"/>
        </dgm:presLayoutVars>
      </dgm:prSet>
      <dgm:spPr/>
    </dgm:pt>
    <dgm:pt modelId="{25503F71-D19E-2742-AC81-E70FE066039F}" type="pres">
      <dgm:prSet presAssocID="{3D93CA01-5BDA-6244-A79D-A8C77F256258}" presName="sibTrans" presStyleCnt="0"/>
      <dgm:spPr/>
    </dgm:pt>
    <dgm:pt modelId="{9304D082-7397-46E7-8D07-598CD15D31E3}" type="pres">
      <dgm:prSet presAssocID="{51C47D08-B831-442E-839D-E797D4E7BAA3}" presName="compNode" presStyleCnt="0"/>
      <dgm:spPr/>
    </dgm:pt>
    <dgm:pt modelId="{0CD69C69-59F3-4BD0-99EA-1086ED97F922}" type="pres">
      <dgm:prSet presAssocID="{51C47D08-B831-442E-839D-E797D4E7BAA3}" presName="bgRect" presStyleLbl="bgShp" presStyleIdx="2" presStyleCnt="5" custScaleX="100000" custLinFactNeighborX="-19348" custLinFactNeighborY="0"/>
      <dgm:spPr>
        <a:solidFill>
          <a:schemeClr val="bg1">
            <a:lumMod val="95000"/>
          </a:schemeClr>
        </a:solidFill>
      </dgm:spPr>
    </dgm:pt>
    <dgm:pt modelId="{9F71139E-79DF-4935-9BF1-7C32C5BB8F56}" type="pres">
      <dgm:prSet presAssocID="{51C47D08-B831-442E-839D-E797D4E7BAA3}" presName="iconRect" presStyleLbl="node1" presStyleIdx="2" presStyleCnt="5" custLinFactNeighborX="-7529" custLinFactNeighborY="-3359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aupause mit einfarbiger Füllung"/>
        </a:ext>
      </dgm:extLst>
    </dgm:pt>
    <dgm:pt modelId="{1E7223AD-05D8-4AA6-8BC7-8EFA381D24D5}" type="pres">
      <dgm:prSet presAssocID="{51C47D08-B831-442E-839D-E797D4E7BAA3}" presName="spaceRect" presStyleCnt="0"/>
      <dgm:spPr/>
    </dgm:pt>
    <dgm:pt modelId="{4B110051-6CCA-4AFD-B4FF-C54769F02833}" type="pres">
      <dgm:prSet presAssocID="{51C47D08-B831-442E-839D-E797D4E7BAA3}" presName="parTx" presStyleLbl="revTx" presStyleIdx="2" presStyleCnt="5">
        <dgm:presLayoutVars>
          <dgm:chMax val="0"/>
          <dgm:chPref val="0"/>
        </dgm:presLayoutVars>
      </dgm:prSet>
      <dgm:spPr/>
    </dgm:pt>
    <dgm:pt modelId="{FE8A9036-5569-4922-AB01-88F367F24743}" type="pres">
      <dgm:prSet presAssocID="{CFC7B580-0034-4540-AED1-620026564C1E}" presName="sibTrans" presStyleCnt="0"/>
      <dgm:spPr/>
    </dgm:pt>
    <dgm:pt modelId="{7C3F8B98-BD64-4A3F-B79C-CCBE80C6C398}" type="pres">
      <dgm:prSet presAssocID="{A710E957-3B5F-40AC-B1D8-F9B2FBBA6BA8}" presName="compNode" presStyleCnt="0"/>
      <dgm:spPr/>
    </dgm:pt>
    <dgm:pt modelId="{E65415F0-643D-48DC-A2D1-091596F2A203}" type="pres">
      <dgm:prSet presAssocID="{A710E957-3B5F-40AC-B1D8-F9B2FBBA6BA8}" presName="bgRect" presStyleLbl="bgShp" presStyleIdx="3" presStyleCnt="5" custLinFactNeighborX="14339" custLinFactNeighborY="-239"/>
      <dgm:spPr/>
    </dgm:pt>
    <dgm:pt modelId="{899D2426-9C4C-4EA4-AB86-B2C3FB82CA83}" type="pres">
      <dgm:prSet presAssocID="{A710E957-3B5F-40AC-B1D8-F9B2FBBA6BA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lben mit einfarbiger Füllung"/>
        </a:ext>
      </dgm:extLst>
    </dgm:pt>
    <dgm:pt modelId="{DFEAB7F0-0CBC-44CC-AE0F-3A94D6A0B0AB}" type="pres">
      <dgm:prSet presAssocID="{A710E957-3B5F-40AC-B1D8-F9B2FBBA6BA8}" presName="spaceRect" presStyleCnt="0"/>
      <dgm:spPr/>
    </dgm:pt>
    <dgm:pt modelId="{E24F1B23-B7CB-4FB6-9AD6-FC6B7FA810C4}" type="pres">
      <dgm:prSet presAssocID="{A710E957-3B5F-40AC-B1D8-F9B2FBBA6BA8}" presName="parTx" presStyleLbl="revTx" presStyleIdx="3" presStyleCnt="5">
        <dgm:presLayoutVars>
          <dgm:chMax val="0"/>
          <dgm:chPref val="0"/>
        </dgm:presLayoutVars>
      </dgm:prSet>
      <dgm:spPr/>
    </dgm:pt>
    <dgm:pt modelId="{B79B78F6-36E7-4A3D-9D57-80FC93A1FD43}" type="pres">
      <dgm:prSet presAssocID="{58704EAD-C91E-4630-9C14-E90565EE2AF6}" presName="sibTrans" presStyleCnt="0"/>
      <dgm:spPr/>
    </dgm:pt>
    <dgm:pt modelId="{7B494ED4-B9A0-49A7-89C9-D27CAFC51F0A}" type="pres">
      <dgm:prSet presAssocID="{DA7CF2AF-0B19-41B7-A90F-ACF225A575C9}" presName="compNode" presStyleCnt="0"/>
      <dgm:spPr/>
    </dgm:pt>
    <dgm:pt modelId="{707E0A92-6C96-464F-B377-25D6576F43FC}" type="pres">
      <dgm:prSet presAssocID="{DA7CF2AF-0B19-41B7-A90F-ACF225A575C9}" presName="bgRect" presStyleLbl="bgShp" presStyleIdx="4" presStyleCnt="5"/>
      <dgm:spPr/>
    </dgm:pt>
    <dgm:pt modelId="{353BCC46-E8C2-45B8-8625-98842DE4D7B6}" type="pres">
      <dgm:prSet presAssocID="{DA7CF2AF-0B19-41B7-A90F-ACF225A575C9}" presName="iconRect" presStyleLbl="node1" presStyleIdx="4" presStyleCnt="5" custLinFactNeighborX="-238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emmbrett gemischt mit einfarbiger Füllung"/>
        </a:ext>
      </dgm:extLst>
    </dgm:pt>
    <dgm:pt modelId="{9E6E29FD-2A2A-44C2-9B44-6176E208A13B}" type="pres">
      <dgm:prSet presAssocID="{DA7CF2AF-0B19-41B7-A90F-ACF225A575C9}" presName="spaceRect" presStyleCnt="0"/>
      <dgm:spPr/>
    </dgm:pt>
    <dgm:pt modelId="{94CD893C-845E-4202-94F3-7BE9165BC54F}" type="pres">
      <dgm:prSet presAssocID="{DA7CF2AF-0B19-41B7-A90F-ACF225A575C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D216306-0BA4-4D97-856C-8F03E73D3C49}" type="presOf" srcId="{258DA698-844D-4BEE-AB21-087306605B81}" destId="{F29B16F5-7547-4985-8CC6-A7A07DA03913}" srcOrd="0" destOrd="0" presId="urn:microsoft.com/office/officeart/2018/2/layout/IconVerticalSolidList"/>
    <dgm:cxn modelId="{851F6015-0279-4061-B20E-EBD3B9F19567}" srcId="{B34A4B12-F75F-43DD-B97F-ED712CA4DF6F}" destId="{51C47D08-B831-442E-839D-E797D4E7BAA3}" srcOrd="2" destOrd="0" parTransId="{104A876D-CAF5-4826-A38D-D94EF7F0798B}" sibTransId="{CFC7B580-0034-4540-AED1-620026564C1E}"/>
    <dgm:cxn modelId="{712FA81D-C945-4B42-8451-F25ECF5E4D1F}" srcId="{B34A4B12-F75F-43DD-B97F-ED712CA4DF6F}" destId="{A710E957-3B5F-40AC-B1D8-F9B2FBBA6BA8}" srcOrd="3" destOrd="0" parTransId="{649097D3-DB87-478C-9AAE-421C5FD6E0A9}" sibTransId="{58704EAD-C91E-4630-9C14-E90565EE2AF6}"/>
    <dgm:cxn modelId="{390F7B3D-BBCD-43D3-B014-F5E452B2EEDD}" srcId="{B34A4B12-F75F-43DD-B97F-ED712CA4DF6F}" destId="{DA7CF2AF-0B19-41B7-A90F-ACF225A575C9}" srcOrd="4" destOrd="0" parTransId="{086D86E6-2C6B-4A81-865D-26C4BEBBEC44}" sibTransId="{29B8797A-D305-426E-9DA2-0A250EA43C08}"/>
    <dgm:cxn modelId="{A9303950-D656-4BEE-93DB-3749288E0F3F}" type="presOf" srcId="{A710E957-3B5F-40AC-B1D8-F9B2FBBA6BA8}" destId="{E24F1B23-B7CB-4FB6-9AD6-FC6B7FA810C4}" srcOrd="0" destOrd="0" presId="urn:microsoft.com/office/officeart/2018/2/layout/IconVerticalSolidList"/>
    <dgm:cxn modelId="{65263657-723F-604F-B032-894ADB6C1CED}" type="presOf" srcId="{7FD22562-E4CD-7548-9069-81F122EF7D92}" destId="{44A0A167-3BF7-A042-80A6-E666849222E2}" srcOrd="0" destOrd="0" presId="urn:microsoft.com/office/officeart/2018/2/layout/IconVerticalSolidList"/>
    <dgm:cxn modelId="{22B22E58-564B-484B-9246-4E936EC82A9C}" type="presOf" srcId="{DA7CF2AF-0B19-41B7-A90F-ACF225A575C9}" destId="{94CD893C-845E-4202-94F3-7BE9165BC54F}" srcOrd="0" destOrd="0" presId="urn:microsoft.com/office/officeart/2018/2/layout/IconVerticalSolidList"/>
    <dgm:cxn modelId="{8C429FA9-EC38-433D-AF00-2C9F81D8CD86}" srcId="{B34A4B12-F75F-43DD-B97F-ED712CA4DF6F}" destId="{258DA698-844D-4BEE-AB21-087306605B81}" srcOrd="0" destOrd="0" parTransId="{113263EA-6640-4831-B8A2-3104B702D3CC}" sibTransId="{C160A9C5-F73D-4080-A7F2-834E3E086989}"/>
    <dgm:cxn modelId="{250310D5-2554-41B5-ABA3-8B73FAF187E7}" type="presOf" srcId="{B34A4B12-F75F-43DD-B97F-ED712CA4DF6F}" destId="{C5851C75-93AB-47F7-9AAA-83F311339974}" srcOrd="0" destOrd="0" presId="urn:microsoft.com/office/officeart/2018/2/layout/IconVerticalSolidList"/>
    <dgm:cxn modelId="{A737E4F8-8BBA-3048-89A1-0CA83C97EE62}" srcId="{B34A4B12-F75F-43DD-B97F-ED712CA4DF6F}" destId="{7FD22562-E4CD-7548-9069-81F122EF7D92}" srcOrd="1" destOrd="0" parTransId="{3F5712ED-331C-AF45-ADC2-46449A5043E2}" sibTransId="{3D93CA01-5BDA-6244-A79D-A8C77F256258}"/>
    <dgm:cxn modelId="{2DA872F9-35F1-41A8-AFA8-EAF3128A2621}" type="presOf" srcId="{51C47D08-B831-442E-839D-E797D4E7BAA3}" destId="{4B110051-6CCA-4AFD-B4FF-C54769F02833}" srcOrd="0" destOrd="0" presId="urn:microsoft.com/office/officeart/2018/2/layout/IconVerticalSolidList"/>
    <dgm:cxn modelId="{99B170CD-4EAF-41F4-A4B8-3BCEF1E4FD65}" type="presParOf" srcId="{C5851C75-93AB-47F7-9AAA-83F311339974}" destId="{B4235CAD-3ED5-4B25-8C62-2DF0FBB09B1E}" srcOrd="0" destOrd="0" presId="urn:microsoft.com/office/officeart/2018/2/layout/IconVerticalSolidList"/>
    <dgm:cxn modelId="{E010F1C1-C162-402B-A165-2B307FCC94C5}" type="presParOf" srcId="{B4235CAD-3ED5-4B25-8C62-2DF0FBB09B1E}" destId="{8F194A8E-4D5A-4992-AE4B-136099C5BF6A}" srcOrd="0" destOrd="0" presId="urn:microsoft.com/office/officeart/2018/2/layout/IconVerticalSolidList"/>
    <dgm:cxn modelId="{151BD981-4592-4732-AC2E-DA68C4CD972B}" type="presParOf" srcId="{B4235CAD-3ED5-4B25-8C62-2DF0FBB09B1E}" destId="{0D52DC3F-F327-4D53-B207-A72F4512FAFD}" srcOrd="1" destOrd="0" presId="urn:microsoft.com/office/officeart/2018/2/layout/IconVerticalSolidList"/>
    <dgm:cxn modelId="{B3A085F8-C134-47C3-94C9-7CC27B837550}" type="presParOf" srcId="{B4235CAD-3ED5-4B25-8C62-2DF0FBB09B1E}" destId="{935FBC99-8F16-4234-96C6-B081483190C9}" srcOrd="2" destOrd="0" presId="urn:microsoft.com/office/officeart/2018/2/layout/IconVerticalSolidList"/>
    <dgm:cxn modelId="{4D61145B-1FB3-4CB9-8ECF-0C4A7716C552}" type="presParOf" srcId="{B4235CAD-3ED5-4B25-8C62-2DF0FBB09B1E}" destId="{F29B16F5-7547-4985-8CC6-A7A07DA03913}" srcOrd="3" destOrd="0" presId="urn:microsoft.com/office/officeart/2018/2/layout/IconVerticalSolidList"/>
    <dgm:cxn modelId="{D28FDC53-3493-4D4C-AA1F-58E04FC9510D}" type="presParOf" srcId="{C5851C75-93AB-47F7-9AAA-83F311339974}" destId="{CCE83866-4258-472D-93D5-0A45E1421082}" srcOrd="1" destOrd="0" presId="urn:microsoft.com/office/officeart/2018/2/layout/IconVerticalSolidList"/>
    <dgm:cxn modelId="{23A3B72C-FBDC-934D-BF66-2438216C40A6}" type="presParOf" srcId="{C5851C75-93AB-47F7-9AAA-83F311339974}" destId="{216D3E84-564D-2D47-8D12-853D152CB4D1}" srcOrd="2" destOrd="0" presId="urn:microsoft.com/office/officeart/2018/2/layout/IconVerticalSolidList"/>
    <dgm:cxn modelId="{0C36109B-11F0-2F48-9A2E-E21F71F33450}" type="presParOf" srcId="{216D3E84-564D-2D47-8D12-853D152CB4D1}" destId="{5AEA90A8-71FB-F14F-A168-AB4532E2BEAA}" srcOrd="0" destOrd="0" presId="urn:microsoft.com/office/officeart/2018/2/layout/IconVerticalSolidList"/>
    <dgm:cxn modelId="{0C9BEBCB-369C-3E42-B28A-7392BE84955A}" type="presParOf" srcId="{216D3E84-564D-2D47-8D12-853D152CB4D1}" destId="{BEC404B6-3D4D-E147-9144-F83987D86ABA}" srcOrd="1" destOrd="0" presId="urn:microsoft.com/office/officeart/2018/2/layout/IconVerticalSolidList"/>
    <dgm:cxn modelId="{402018F0-7716-BA4B-A63E-7C9780D61640}" type="presParOf" srcId="{216D3E84-564D-2D47-8D12-853D152CB4D1}" destId="{CC1BC5F4-0CDC-D348-B0B2-983C714C248A}" srcOrd="2" destOrd="0" presId="urn:microsoft.com/office/officeart/2018/2/layout/IconVerticalSolidList"/>
    <dgm:cxn modelId="{BC265B5A-35A2-C44B-B406-586763E0C099}" type="presParOf" srcId="{216D3E84-564D-2D47-8D12-853D152CB4D1}" destId="{44A0A167-3BF7-A042-80A6-E666849222E2}" srcOrd="3" destOrd="0" presId="urn:microsoft.com/office/officeart/2018/2/layout/IconVerticalSolidList"/>
    <dgm:cxn modelId="{23902553-0422-E948-9687-B49B90F4A8D2}" type="presParOf" srcId="{C5851C75-93AB-47F7-9AAA-83F311339974}" destId="{25503F71-D19E-2742-AC81-E70FE066039F}" srcOrd="3" destOrd="0" presId="urn:microsoft.com/office/officeart/2018/2/layout/IconVerticalSolidList"/>
    <dgm:cxn modelId="{A0CB4F69-A84A-421F-AF40-BCE7E7994EC4}" type="presParOf" srcId="{C5851C75-93AB-47F7-9AAA-83F311339974}" destId="{9304D082-7397-46E7-8D07-598CD15D31E3}" srcOrd="4" destOrd="0" presId="urn:microsoft.com/office/officeart/2018/2/layout/IconVerticalSolidList"/>
    <dgm:cxn modelId="{ABE9620B-3A2F-41D4-B619-06A81A150590}" type="presParOf" srcId="{9304D082-7397-46E7-8D07-598CD15D31E3}" destId="{0CD69C69-59F3-4BD0-99EA-1086ED97F922}" srcOrd="0" destOrd="0" presId="urn:microsoft.com/office/officeart/2018/2/layout/IconVerticalSolidList"/>
    <dgm:cxn modelId="{BDB002C0-4042-4312-8CED-773322E74777}" type="presParOf" srcId="{9304D082-7397-46E7-8D07-598CD15D31E3}" destId="{9F71139E-79DF-4935-9BF1-7C32C5BB8F56}" srcOrd="1" destOrd="0" presId="urn:microsoft.com/office/officeart/2018/2/layout/IconVerticalSolidList"/>
    <dgm:cxn modelId="{60962FF6-DA30-40AB-B6B8-2914B7028315}" type="presParOf" srcId="{9304D082-7397-46E7-8D07-598CD15D31E3}" destId="{1E7223AD-05D8-4AA6-8BC7-8EFA381D24D5}" srcOrd="2" destOrd="0" presId="urn:microsoft.com/office/officeart/2018/2/layout/IconVerticalSolidList"/>
    <dgm:cxn modelId="{2D01051B-FF9B-4A36-8A63-709F2C7AA29B}" type="presParOf" srcId="{9304D082-7397-46E7-8D07-598CD15D31E3}" destId="{4B110051-6CCA-4AFD-B4FF-C54769F02833}" srcOrd="3" destOrd="0" presId="urn:microsoft.com/office/officeart/2018/2/layout/IconVerticalSolidList"/>
    <dgm:cxn modelId="{E98F20A6-8B51-4888-AFD9-C18D1CF11E54}" type="presParOf" srcId="{C5851C75-93AB-47F7-9AAA-83F311339974}" destId="{FE8A9036-5569-4922-AB01-88F367F24743}" srcOrd="5" destOrd="0" presId="urn:microsoft.com/office/officeart/2018/2/layout/IconVerticalSolidList"/>
    <dgm:cxn modelId="{2DB133E1-3E3C-4A94-8969-23B25E7B2E85}" type="presParOf" srcId="{C5851C75-93AB-47F7-9AAA-83F311339974}" destId="{7C3F8B98-BD64-4A3F-B79C-CCBE80C6C398}" srcOrd="6" destOrd="0" presId="urn:microsoft.com/office/officeart/2018/2/layout/IconVerticalSolidList"/>
    <dgm:cxn modelId="{D75B272F-192B-44F8-9E46-F0838EED8C82}" type="presParOf" srcId="{7C3F8B98-BD64-4A3F-B79C-CCBE80C6C398}" destId="{E65415F0-643D-48DC-A2D1-091596F2A203}" srcOrd="0" destOrd="0" presId="urn:microsoft.com/office/officeart/2018/2/layout/IconVerticalSolidList"/>
    <dgm:cxn modelId="{B3689E1C-49A7-49F4-B215-D4C09127351B}" type="presParOf" srcId="{7C3F8B98-BD64-4A3F-B79C-CCBE80C6C398}" destId="{899D2426-9C4C-4EA4-AB86-B2C3FB82CA83}" srcOrd="1" destOrd="0" presId="urn:microsoft.com/office/officeart/2018/2/layout/IconVerticalSolidList"/>
    <dgm:cxn modelId="{CD1E04B4-0998-4B64-A53A-9CB643A3FACC}" type="presParOf" srcId="{7C3F8B98-BD64-4A3F-B79C-CCBE80C6C398}" destId="{DFEAB7F0-0CBC-44CC-AE0F-3A94D6A0B0AB}" srcOrd="2" destOrd="0" presId="urn:microsoft.com/office/officeart/2018/2/layout/IconVerticalSolidList"/>
    <dgm:cxn modelId="{C5B041B2-8C49-4D30-8549-431E649A24C4}" type="presParOf" srcId="{7C3F8B98-BD64-4A3F-B79C-CCBE80C6C398}" destId="{E24F1B23-B7CB-4FB6-9AD6-FC6B7FA810C4}" srcOrd="3" destOrd="0" presId="urn:microsoft.com/office/officeart/2018/2/layout/IconVerticalSolidList"/>
    <dgm:cxn modelId="{71D77D5A-884A-416D-A0B6-76DD78752DA3}" type="presParOf" srcId="{C5851C75-93AB-47F7-9AAA-83F311339974}" destId="{B79B78F6-36E7-4A3D-9D57-80FC93A1FD43}" srcOrd="7" destOrd="0" presId="urn:microsoft.com/office/officeart/2018/2/layout/IconVerticalSolidList"/>
    <dgm:cxn modelId="{A03107BB-D37B-4866-B9A4-6E73CD0C6EFF}" type="presParOf" srcId="{C5851C75-93AB-47F7-9AAA-83F311339974}" destId="{7B494ED4-B9A0-49A7-89C9-D27CAFC51F0A}" srcOrd="8" destOrd="0" presId="urn:microsoft.com/office/officeart/2018/2/layout/IconVerticalSolidList"/>
    <dgm:cxn modelId="{C9DFF3E8-D07C-4DC5-AA18-0E02CCFE3FCC}" type="presParOf" srcId="{7B494ED4-B9A0-49A7-89C9-D27CAFC51F0A}" destId="{707E0A92-6C96-464F-B377-25D6576F43FC}" srcOrd="0" destOrd="0" presId="urn:microsoft.com/office/officeart/2018/2/layout/IconVerticalSolidList"/>
    <dgm:cxn modelId="{CAE761FD-7C6B-4189-A021-C31C2624DF23}" type="presParOf" srcId="{7B494ED4-B9A0-49A7-89C9-D27CAFC51F0A}" destId="{353BCC46-E8C2-45B8-8625-98842DE4D7B6}" srcOrd="1" destOrd="0" presId="urn:microsoft.com/office/officeart/2018/2/layout/IconVerticalSolidList"/>
    <dgm:cxn modelId="{9FD913B0-A8E8-4912-BB61-08583DC5EF99}" type="presParOf" srcId="{7B494ED4-B9A0-49A7-89C9-D27CAFC51F0A}" destId="{9E6E29FD-2A2A-44C2-9B44-6176E208A13B}" srcOrd="2" destOrd="0" presId="urn:microsoft.com/office/officeart/2018/2/layout/IconVerticalSolidList"/>
    <dgm:cxn modelId="{0964CEAB-CED9-431C-B0B5-1E7705938E0C}" type="presParOf" srcId="{7B494ED4-B9A0-49A7-89C9-D27CAFC51F0A}" destId="{94CD893C-845E-4202-94F3-7BE9165BC54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4A4B12-F75F-43DD-B97F-ED712CA4DF6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58DA698-844D-4BEE-AB21-087306605B8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i="0" dirty="0">
              <a:latin typeface="Franklin Gothic Demi Cond" panose="020B0603020102020204" pitchFamily="34" charset="0"/>
            </a:rPr>
            <a:t>Fragestellung</a:t>
          </a:r>
        </a:p>
      </dgm:t>
    </dgm:pt>
    <dgm:pt modelId="{113263EA-6640-4831-B8A2-3104B702D3CC}" type="parTrans" cxnId="{8C429FA9-EC38-433D-AF00-2C9F81D8CD86}">
      <dgm:prSet/>
      <dgm:spPr/>
      <dgm:t>
        <a:bodyPr/>
        <a:lstStyle/>
        <a:p>
          <a:endParaRPr lang="en-US" sz="3200"/>
        </a:p>
      </dgm:t>
    </dgm:pt>
    <dgm:pt modelId="{C160A9C5-F73D-4080-A7F2-834E3E086989}" type="sibTrans" cxnId="{8C429FA9-EC38-433D-AF00-2C9F81D8CD86}">
      <dgm:prSet/>
      <dgm:spPr/>
      <dgm:t>
        <a:bodyPr/>
        <a:lstStyle/>
        <a:p>
          <a:endParaRPr lang="en-US" sz="3200"/>
        </a:p>
      </dgm:t>
    </dgm:pt>
    <dgm:pt modelId="{A710E957-3B5F-40AC-B1D8-F9B2FBBA6B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dirty="0">
              <a:latin typeface="Franklin Gothic Demi Cond" panose="020B0706030402020204" pitchFamily="34" charset="0"/>
            </a:rPr>
            <a:t>Experiment</a:t>
          </a:r>
          <a:endParaRPr lang="en-US" sz="2400" dirty="0">
            <a:latin typeface="Franklin Gothic Demi Cond" panose="020B0706030402020204" pitchFamily="34" charset="0"/>
          </a:endParaRPr>
        </a:p>
      </dgm:t>
    </dgm:pt>
    <dgm:pt modelId="{649097D3-DB87-478C-9AAE-421C5FD6E0A9}" type="parTrans" cxnId="{712FA81D-C945-4B42-8451-F25ECF5E4D1F}">
      <dgm:prSet/>
      <dgm:spPr/>
      <dgm:t>
        <a:bodyPr/>
        <a:lstStyle/>
        <a:p>
          <a:endParaRPr lang="en-US" sz="3200"/>
        </a:p>
      </dgm:t>
    </dgm:pt>
    <dgm:pt modelId="{58704EAD-C91E-4630-9C14-E90565EE2AF6}" type="sibTrans" cxnId="{712FA81D-C945-4B42-8451-F25ECF5E4D1F}">
      <dgm:prSet/>
      <dgm:spPr/>
      <dgm:t>
        <a:bodyPr/>
        <a:lstStyle/>
        <a:p>
          <a:endParaRPr lang="en-US" sz="3200"/>
        </a:p>
      </dgm:t>
    </dgm:pt>
    <dgm:pt modelId="{DA7CF2AF-0B19-41B7-A90F-ACF225A575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dirty="0">
              <a:latin typeface="Franklin Gothic Demi Cond" panose="020B0706030402020204" pitchFamily="34" charset="0"/>
            </a:rPr>
            <a:t>Auswertung</a:t>
          </a:r>
          <a:endParaRPr lang="en-US" sz="2400" dirty="0">
            <a:latin typeface="Franklin Gothic Demi Cond" panose="020B0706030402020204" pitchFamily="34" charset="0"/>
          </a:endParaRPr>
        </a:p>
      </dgm:t>
    </dgm:pt>
    <dgm:pt modelId="{086D86E6-2C6B-4A81-865D-26C4BEBBEC44}" type="parTrans" cxnId="{390F7B3D-BBCD-43D3-B014-F5E452B2EEDD}">
      <dgm:prSet/>
      <dgm:spPr/>
      <dgm:t>
        <a:bodyPr/>
        <a:lstStyle/>
        <a:p>
          <a:endParaRPr lang="en-US" sz="3200"/>
        </a:p>
      </dgm:t>
    </dgm:pt>
    <dgm:pt modelId="{29B8797A-D305-426E-9DA2-0A250EA43C08}" type="sibTrans" cxnId="{390F7B3D-BBCD-43D3-B014-F5E452B2EEDD}">
      <dgm:prSet/>
      <dgm:spPr/>
      <dgm:t>
        <a:bodyPr/>
        <a:lstStyle/>
        <a:p>
          <a:endParaRPr lang="en-US" sz="3200"/>
        </a:p>
      </dgm:t>
    </dgm:pt>
    <dgm:pt modelId="{51C47D08-B831-442E-839D-E797D4E7BAA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dirty="0">
              <a:latin typeface="Franklin Gothic Demi Cond" panose="020B0706030402020204" pitchFamily="34" charset="0"/>
            </a:rPr>
            <a:t>Planung</a:t>
          </a:r>
          <a:endParaRPr lang="en-US" sz="2400" dirty="0">
            <a:latin typeface="Franklin Gothic Demi Cond" panose="020B0706030402020204" pitchFamily="34" charset="0"/>
          </a:endParaRPr>
        </a:p>
      </dgm:t>
    </dgm:pt>
    <dgm:pt modelId="{104A876D-CAF5-4826-A38D-D94EF7F0798B}" type="parTrans" cxnId="{851F6015-0279-4061-B20E-EBD3B9F19567}">
      <dgm:prSet/>
      <dgm:spPr/>
      <dgm:t>
        <a:bodyPr/>
        <a:lstStyle/>
        <a:p>
          <a:endParaRPr lang="de-DE" sz="3200"/>
        </a:p>
      </dgm:t>
    </dgm:pt>
    <dgm:pt modelId="{CFC7B580-0034-4540-AED1-620026564C1E}" type="sibTrans" cxnId="{851F6015-0279-4061-B20E-EBD3B9F19567}">
      <dgm:prSet/>
      <dgm:spPr/>
      <dgm:t>
        <a:bodyPr/>
        <a:lstStyle/>
        <a:p>
          <a:endParaRPr lang="de-DE" sz="3200"/>
        </a:p>
      </dgm:t>
    </dgm:pt>
    <dgm:pt modelId="{7FD22562-E4CD-7548-9069-81F122EF7D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b="0" i="0" dirty="0">
              <a:latin typeface="Franklin Gothic Demi Cond" panose="020B0603020102020204" pitchFamily="34" charset="0"/>
            </a:rPr>
            <a:t>Vermutungen</a:t>
          </a:r>
        </a:p>
      </dgm:t>
    </dgm:pt>
    <dgm:pt modelId="{3F5712ED-331C-AF45-ADC2-46449A5043E2}" type="parTrans" cxnId="{A737E4F8-8BBA-3048-89A1-0CA83C97EE62}">
      <dgm:prSet/>
      <dgm:spPr/>
      <dgm:t>
        <a:bodyPr/>
        <a:lstStyle/>
        <a:p>
          <a:endParaRPr lang="de-DE" sz="3200"/>
        </a:p>
      </dgm:t>
    </dgm:pt>
    <dgm:pt modelId="{3D93CA01-5BDA-6244-A79D-A8C77F256258}" type="sibTrans" cxnId="{A737E4F8-8BBA-3048-89A1-0CA83C97EE62}">
      <dgm:prSet/>
      <dgm:spPr/>
      <dgm:t>
        <a:bodyPr/>
        <a:lstStyle/>
        <a:p>
          <a:endParaRPr lang="de-DE" sz="3200"/>
        </a:p>
      </dgm:t>
    </dgm:pt>
    <dgm:pt modelId="{C5851C75-93AB-47F7-9AAA-83F311339974}" type="pres">
      <dgm:prSet presAssocID="{B34A4B12-F75F-43DD-B97F-ED712CA4DF6F}" presName="root" presStyleCnt="0">
        <dgm:presLayoutVars>
          <dgm:dir/>
          <dgm:resizeHandles val="exact"/>
        </dgm:presLayoutVars>
      </dgm:prSet>
      <dgm:spPr/>
    </dgm:pt>
    <dgm:pt modelId="{B4235CAD-3ED5-4B25-8C62-2DF0FBB09B1E}" type="pres">
      <dgm:prSet presAssocID="{258DA698-844D-4BEE-AB21-087306605B81}" presName="compNode" presStyleCnt="0"/>
      <dgm:spPr/>
    </dgm:pt>
    <dgm:pt modelId="{8F194A8E-4D5A-4992-AE4B-136099C5BF6A}" type="pres">
      <dgm:prSet presAssocID="{258DA698-844D-4BEE-AB21-087306605B81}" presName="bgRect" presStyleLbl="bgShp" presStyleIdx="0" presStyleCnt="5" custLinFactNeighborX="33866" custLinFactNeighborY="-4191"/>
      <dgm:spPr/>
    </dgm:pt>
    <dgm:pt modelId="{0D52DC3F-F327-4D53-B207-A72F4512FAFD}" type="pres">
      <dgm:prSet presAssocID="{258DA698-844D-4BEE-AB21-087306605B8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 Fragezeichen mit einfarbiger Füllung"/>
        </a:ext>
      </dgm:extLst>
    </dgm:pt>
    <dgm:pt modelId="{935FBC99-8F16-4234-96C6-B081483190C9}" type="pres">
      <dgm:prSet presAssocID="{258DA698-844D-4BEE-AB21-087306605B81}" presName="spaceRect" presStyleCnt="0"/>
      <dgm:spPr/>
    </dgm:pt>
    <dgm:pt modelId="{F29B16F5-7547-4985-8CC6-A7A07DA03913}" type="pres">
      <dgm:prSet presAssocID="{258DA698-844D-4BEE-AB21-087306605B81}" presName="parTx" presStyleLbl="revTx" presStyleIdx="0" presStyleCnt="5">
        <dgm:presLayoutVars>
          <dgm:chMax val="0"/>
          <dgm:chPref val="0"/>
        </dgm:presLayoutVars>
      </dgm:prSet>
      <dgm:spPr/>
    </dgm:pt>
    <dgm:pt modelId="{CCE83866-4258-472D-93D5-0A45E1421082}" type="pres">
      <dgm:prSet presAssocID="{C160A9C5-F73D-4080-A7F2-834E3E086989}" presName="sibTrans" presStyleCnt="0"/>
      <dgm:spPr/>
    </dgm:pt>
    <dgm:pt modelId="{216D3E84-564D-2D47-8D12-853D152CB4D1}" type="pres">
      <dgm:prSet presAssocID="{7FD22562-E4CD-7548-9069-81F122EF7D92}" presName="compNode" presStyleCnt="0"/>
      <dgm:spPr/>
    </dgm:pt>
    <dgm:pt modelId="{5AEA90A8-71FB-F14F-A168-AB4532E2BEAA}" type="pres">
      <dgm:prSet presAssocID="{7FD22562-E4CD-7548-9069-81F122EF7D92}" presName="bgRect" presStyleLbl="bgShp" presStyleIdx="1" presStyleCnt="5"/>
      <dgm:spPr/>
    </dgm:pt>
    <dgm:pt modelId="{BEC404B6-3D4D-E147-9144-F83987D86ABA}" type="pres">
      <dgm:prSet presAssocID="{7FD22562-E4CD-7548-9069-81F122EF7D9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dankenblase mit einfarbiger Füllung"/>
        </a:ext>
      </dgm:extLst>
    </dgm:pt>
    <dgm:pt modelId="{CC1BC5F4-0CDC-D348-B0B2-983C714C248A}" type="pres">
      <dgm:prSet presAssocID="{7FD22562-E4CD-7548-9069-81F122EF7D92}" presName="spaceRect" presStyleCnt="0"/>
      <dgm:spPr/>
    </dgm:pt>
    <dgm:pt modelId="{44A0A167-3BF7-A042-80A6-E666849222E2}" type="pres">
      <dgm:prSet presAssocID="{7FD22562-E4CD-7548-9069-81F122EF7D92}" presName="parTx" presStyleLbl="revTx" presStyleIdx="1" presStyleCnt="5">
        <dgm:presLayoutVars>
          <dgm:chMax val="0"/>
          <dgm:chPref val="0"/>
        </dgm:presLayoutVars>
      </dgm:prSet>
      <dgm:spPr/>
    </dgm:pt>
    <dgm:pt modelId="{25503F71-D19E-2742-AC81-E70FE066039F}" type="pres">
      <dgm:prSet presAssocID="{3D93CA01-5BDA-6244-A79D-A8C77F256258}" presName="sibTrans" presStyleCnt="0"/>
      <dgm:spPr/>
    </dgm:pt>
    <dgm:pt modelId="{9304D082-7397-46E7-8D07-598CD15D31E3}" type="pres">
      <dgm:prSet presAssocID="{51C47D08-B831-442E-839D-E797D4E7BAA3}" presName="compNode" presStyleCnt="0"/>
      <dgm:spPr/>
    </dgm:pt>
    <dgm:pt modelId="{0CD69C69-59F3-4BD0-99EA-1086ED97F922}" type="pres">
      <dgm:prSet presAssocID="{51C47D08-B831-442E-839D-E797D4E7BAA3}" presName="bgRect" presStyleLbl="bgShp" presStyleIdx="2" presStyleCnt="5" custScaleX="100000" custLinFactNeighborX="-19348" custLinFactNeighborY="0"/>
      <dgm:spPr>
        <a:solidFill>
          <a:schemeClr val="bg1">
            <a:lumMod val="95000"/>
          </a:schemeClr>
        </a:solidFill>
      </dgm:spPr>
    </dgm:pt>
    <dgm:pt modelId="{9F71139E-79DF-4935-9BF1-7C32C5BB8F56}" type="pres">
      <dgm:prSet presAssocID="{51C47D08-B831-442E-839D-E797D4E7BAA3}" presName="iconRect" presStyleLbl="node1" presStyleIdx="2" presStyleCnt="5" custLinFactNeighborX="-7529" custLinFactNeighborY="-3359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aupause mit einfarbiger Füllung"/>
        </a:ext>
      </dgm:extLst>
    </dgm:pt>
    <dgm:pt modelId="{1E7223AD-05D8-4AA6-8BC7-8EFA381D24D5}" type="pres">
      <dgm:prSet presAssocID="{51C47D08-B831-442E-839D-E797D4E7BAA3}" presName="spaceRect" presStyleCnt="0"/>
      <dgm:spPr/>
    </dgm:pt>
    <dgm:pt modelId="{4B110051-6CCA-4AFD-B4FF-C54769F02833}" type="pres">
      <dgm:prSet presAssocID="{51C47D08-B831-442E-839D-E797D4E7BAA3}" presName="parTx" presStyleLbl="revTx" presStyleIdx="2" presStyleCnt="5">
        <dgm:presLayoutVars>
          <dgm:chMax val="0"/>
          <dgm:chPref val="0"/>
        </dgm:presLayoutVars>
      </dgm:prSet>
      <dgm:spPr/>
    </dgm:pt>
    <dgm:pt modelId="{FE8A9036-5569-4922-AB01-88F367F24743}" type="pres">
      <dgm:prSet presAssocID="{CFC7B580-0034-4540-AED1-620026564C1E}" presName="sibTrans" presStyleCnt="0"/>
      <dgm:spPr/>
    </dgm:pt>
    <dgm:pt modelId="{7C3F8B98-BD64-4A3F-B79C-CCBE80C6C398}" type="pres">
      <dgm:prSet presAssocID="{A710E957-3B5F-40AC-B1D8-F9B2FBBA6BA8}" presName="compNode" presStyleCnt="0"/>
      <dgm:spPr/>
    </dgm:pt>
    <dgm:pt modelId="{E65415F0-643D-48DC-A2D1-091596F2A203}" type="pres">
      <dgm:prSet presAssocID="{A710E957-3B5F-40AC-B1D8-F9B2FBBA6BA8}" presName="bgRect" presStyleLbl="bgShp" presStyleIdx="3" presStyleCnt="5" custLinFactNeighborX="14339" custLinFactNeighborY="-239"/>
      <dgm:spPr>
        <a:solidFill>
          <a:schemeClr val="bg1">
            <a:lumMod val="85000"/>
          </a:schemeClr>
        </a:solidFill>
      </dgm:spPr>
    </dgm:pt>
    <dgm:pt modelId="{899D2426-9C4C-4EA4-AB86-B2C3FB82CA83}" type="pres">
      <dgm:prSet presAssocID="{A710E957-3B5F-40AC-B1D8-F9B2FBBA6BA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lben mit einfarbiger Füllung"/>
        </a:ext>
      </dgm:extLst>
    </dgm:pt>
    <dgm:pt modelId="{DFEAB7F0-0CBC-44CC-AE0F-3A94D6A0B0AB}" type="pres">
      <dgm:prSet presAssocID="{A710E957-3B5F-40AC-B1D8-F9B2FBBA6BA8}" presName="spaceRect" presStyleCnt="0"/>
      <dgm:spPr/>
    </dgm:pt>
    <dgm:pt modelId="{E24F1B23-B7CB-4FB6-9AD6-FC6B7FA810C4}" type="pres">
      <dgm:prSet presAssocID="{A710E957-3B5F-40AC-B1D8-F9B2FBBA6BA8}" presName="parTx" presStyleLbl="revTx" presStyleIdx="3" presStyleCnt="5">
        <dgm:presLayoutVars>
          <dgm:chMax val="0"/>
          <dgm:chPref val="0"/>
        </dgm:presLayoutVars>
      </dgm:prSet>
      <dgm:spPr/>
    </dgm:pt>
    <dgm:pt modelId="{B79B78F6-36E7-4A3D-9D57-80FC93A1FD43}" type="pres">
      <dgm:prSet presAssocID="{58704EAD-C91E-4630-9C14-E90565EE2AF6}" presName="sibTrans" presStyleCnt="0"/>
      <dgm:spPr/>
    </dgm:pt>
    <dgm:pt modelId="{7B494ED4-B9A0-49A7-89C9-D27CAFC51F0A}" type="pres">
      <dgm:prSet presAssocID="{DA7CF2AF-0B19-41B7-A90F-ACF225A575C9}" presName="compNode" presStyleCnt="0"/>
      <dgm:spPr/>
    </dgm:pt>
    <dgm:pt modelId="{707E0A92-6C96-464F-B377-25D6576F43FC}" type="pres">
      <dgm:prSet presAssocID="{DA7CF2AF-0B19-41B7-A90F-ACF225A575C9}" presName="bgRect" presStyleLbl="bgShp" presStyleIdx="4" presStyleCnt="5"/>
      <dgm:spPr/>
    </dgm:pt>
    <dgm:pt modelId="{353BCC46-E8C2-45B8-8625-98842DE4D7B6}" type="pres">
      <dgm:prSet presAssocID="{DA7CF2AF-0B19-41B7-A90F-ACF225A575C9}" presName="iconRect" presStyleLbl="node1" presStyleIdx="4" presStyleCnt="5" custLinFactNeighborX="-238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emmbrett gemischt mit einfarbiger Füllung"/>
        </a:ext>
      </dgm:extLst>
    </dgm:pt>
    <dgm:pt modelId="{9E6E29FD-2A2A-44C2-9B44-6176E208A13B}" type="pres">
      <dgm:prSet presAssocID="{DA7CF2AF-0B19-41B7-A90F-ACF225A575C9}" presName="spaceRect" presStyleCnt="0"/>
      <dgm:spPr/>
    </dgm:pt>
    <dgm:pt modelId="{94CD893C-845E-4202-94F3-7BE9165BC54F}" type="pres">
      <dgm:prSet presAssocID="{DA7CF2AF-0B19-41B7-A90F-ACF225A575C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D216306-0BA4-4D97-856C-8F03E73D3C49}" type="presOf" srcId="{258DA698-844D-4BEE-AB21-087306605B81}" destId="{F29B16F5-7547-4985-8CC6-A7A07DA03913}" srcOrd="0" destOrd="0" presId="urn:microsoft.com/office/officeart/2018/2/layout/IconVerticalSolidList"/>
    <dgm:cxn modelId="{851F6015-0279-4061-B20E-EBD3B9F19567}" srcId="{B34A4B12-F75F-43DD-B97F-ED712CA4DF6F}" destId="{51C47D08-B831-442E-839D-E797D4E7BAA3}" srcOrd="2" destOrd="0" parTransId="{104A876D-CAF5-4826-A38D-D94EF7F0798B}" sibTransId="{CFC7B580-0034-4540-AED1-620026564C1E}"/>
    <dgm:cxn modelId="{712FA81D-C945-4B42-8451-F25ECF5E4D1F}" srcId="{B34A4B12-F75F-43DD-B97F-ED712CA4DF6F}" destId="{A710E957-3B5F-40AC-B1D8-F9B2FBBA6BA8}" srcOrd="3" destOrd="0" parTransId="{649097D3-DB87-478C-9AAE-421C5FD6E0A9}" sibTransId="{58704EAD-C91E-4630-9C14-E90565EE2AF6}"/>
    <dgm:cxn modelId="{390F7B3D-BBCD-43D3-B014-F5E452B2EEDD}" srcId="{B34A4B12-F75F-43DD-B97F-ED712CA4DF6F}" destId="{DA7CF2AF-0B19-41B7-A90F-ACF225A575C9}" srcOrd="4" destOrd="0" parTransId="{086D86E6-2C6B-4A81-865D-26C4BEBBEC44}" sibTransId="{29B8797A-D305-426E-9DA2-0A250EA43C08}"/>
    <dgm:cxn modelId="{A9303950-D656-4BEE-93DB-3749288E0F3F}" type="presOf" srcId="{A710E957-3B5F-40AC-B1D8-F9B2FBBA6BA8}" destId="{E24F1B23-B7CB-4FB6-9AD6-FC6B7FA810C4}" srcOrd="0" destOrd="0" presId="urn:microsoft.com/office/officeart/2018/2/layout/IconVerticalSolidList"/>
    <dgm:cxn modelId="{65263657-723F-604F-B032-894ADB6C1CED}" type="presOf" srcId="{7FD22562-E4CD-7548-9069-81F122EF7D92}" destId="{44A0A167-3BF7-A042-80A6-E666849222E2}" srcOrd="0" destOrd="0" presId="urn:microsoft.com/office/officeart/2018/2/layout/IconVerticalSolidList"/>
    <dgm:cxn modelId="{22B22E58-564B-484B-9246-4E936EC82A9C}" type="presOf" srcId="{DA7CF2AF-0B19-41B7-A90F-ACF225A575C9}" destId="{94CD893C-845E-4202-94F3-7BE9165BC54F}" srcOrd="0" destOrd="0" presId="urn:microsoft.com/office/officeart/2018/2/layout/IconVerticalSolidList"/>
    <dgm:cxn modelId="{8C429FA9-EC38-433D-AF00-2C9F81D8CD86}" srcId="{B34A4B12-F75F-43DD-B97F-ED712CA4DF6F}" destId="{258DA698-844D-4BEE-AB21-087306605B81}" srcOrd="0" destOrd="0" parTransId="{113263EA-6640-4831-B8A2-3104B702D3CC}" sibTransId="{C160A9C5-F73D-4080-A7F2-834E3E086989}"/>
    <dgm:cxn modelId="{250310D5-2554-41B5-ABA3-8B73FAF187E7}" type="presOf" srcId="{B34A4B12-F75F-43DD-B97F-ED712CA4DF6F}" destId="{C5851C75-93AB-47F7-9AAA-83F311339974}" srcOrd="0" destOrd="0" presId="urn:microsoft.com/office/officeart/2018/2/layout/IconVerticalSolidList"/>
    <dgm:cxn modelId="{A737E4F8-8BBA-3048-89A1-0CA83C97EE62}" srcId="{B34A4B12-F75F-43DD-B97F-ED712CA4DF6F}" destId="{7FD22562-E4CD-7548-9069-81F122EF7D92}" srcOrd="1" destOrd="0" parTransId="{3F5712ED-331C-AF45-ADC2-46449A5043E2}" sibTransId="{3D93CA01-5BDA-6244-A79D-A8C77F256258}"/>
    <dgm:cxn modelId="{2DA872F9-35F1-41A8-AFA8-EAF3128A2621}" type="presOf" srcId="{51C47D08-B831-442E-839D-E797D4E7BAA3}" destId="{4B110051-6CCA-4AFD-B4FF-C54769F02833}" srcOrd="0" destOrd="0" presId="urn:microsoft.com/office/officeart/2018/2/layout/IconVerticalSolidList"/>
    <dgm:cxn modelId="{99B170CD-4EAF-41F4-A4B8-3BCEF1E4FD65}" type="presParOf" srcId="{C5851C75-93AB-47F7-9AAA-83F311339974}" destId="{B4235CAD-3ED5-4B25-8C62-2DF0FBB09B1E}" srcOrd="0" destOrd="0" presId="urn:microsoft.com/office/officeart/2018/2/layout/IconVerticalSolidList"/>
    <dgm:cxn modelId="{E010F1C1-C162-402B-A165-2B307FCC94C5}" type="presParOf" srcId="{B4235CAD-3ED5-4B25-8C62-2DF0FBB09B1E}" destId="{8F194A8E-4D5A-4992-AE4B-136099C5BF6A}" srcOrd="0" destOrd="0" presId="urn:microsoft.com/office/officeart/2018/2/layout/IconVerticalSolidList"/>
    <dgm:cxn modelId="{151BD981-4592-4732-AC2E-DA68C4CD972B}" type="presParOf" srcId="{B4235CAD-3ED5-4B25-8C62-2DF0FBB09B1E}" destId="{0D52DC3F-F327-4D53-B207-A72F4512FAFD}" srcOrd="1" destOrd="0" presId="urn:microsoft.com/office/officeart/2018/2/layout/IconVerticalSolidList"/>
    <dgm:cxn modelId="{B3A085F8-C134-47C3-94C9-7CC27B837550}" type="presParOf" srcId="{B4235CAD-3ED5-4B25-8C62-2DF0FBB09B1E}" destId="{935FBC99-8F16-4234-96C6-B081483190C9}" srcOrd="2" destOrd="0" presId="urn:microsoft.com/office/officeart/2018/2/layout/IconVerticalSolidList"/>
    <dgm:cxn modelId="{4D61145B-1FB3-4CB9-8ECF-0C4A7716C552}" type="presParOf" srcId="{B4235CAD-3ED5-4B25-8C62-2DF0FBB09B1E}" destId="{F29B16F5-7547-4985-8CC6-A7A07DA03913}" srcOrd="3" destOrd="0" presId="urn:microsoft.com/office/officeart/2018/2/layout/IconVerticalSolidList"/>
    <dgm:cxn modelId="{D28FDC53-3493-4D4C-AA1F-58E04FC9510D}" type="presParOf" srcId="{C5851C75-93AB-47F7-9AAA-83F311339974}" destId="{CCE83866-4258-472D-93D5-0A45E1421082}" srcOrd="1" destOrd="0" presId="urn:microsoft.com/office/officeart/2018/2/layout/IconVerticalSolidList"/>
    <dgm:cxn modelId="{23A3B72C-FBDC-934D-BF66-2438216C40A6}" type="presParOf" srcId="{C5851C75-93AB-47F7-9AAA-83F311339974}" destId="{216D3E84-564D-2D47-8D12-853D152CB4D1}" srcOrd="2" destOrd="0" presId="urn:microsoft.com/office/officeart/2018/2/layout/IconVerticalSolidList"/>
    <dgm:cxn modelId="{0C36109B-11F0-2F48-9A2E-E21F71F33450}" type="presParOf" srcId="{216D3E84-564D-2D47-8D12-853D152CB4D1}" destId="{5AEA90A8-71FB-F14F-A168-AB4532E2BEAA}" srcOrd="0" destOrd="0" presId="urn:microsoft.com/office/officeart/2018/2/layout/IconVerticalSolidList"/>
    <dgm:cxn modelId="{0C9BEBCB-369C-3E42-B28A-7392BE84955A}" type="presParOf" srcId="{216D3E84-564D-2D47-8D12-853D152CB4D1}" destId="{BEC404B6-3D4D-E147-9144-F83987D86ABA}" srcOrd="1" destOrd="0" presId="urn:microsoft.com/office/officeart/2018/2/layout/IconVerticalSolidList"/>
    <dgm:cxn modelId="{402018F0-7716-BA4B-A63E-7C9780D61640}" type="presParOf" srcId="{216D3E84-564D-2D47-8D12-853D152CB4D1}" destId="{CC1BC5F4-0CDC-D348-B0B2-983C714C248A}" srcOrd="2" destOrd="0" presId="urn:microsoft.com/office/officeart/2018/2/layout/IconVerticalSolidList"/>
    <dgm:cxn modelId="{BC265B5A-35A2-C44B-B406-586763E0C099}" type="presParOf" srcId="{216D3E84-564D-2D47-8D12-853D152CB4D1}" destId="{44A0A167-3BF7-A042-80A6-E666849222E2}" srcOrd="3" destOrd="0" presId="urn:microsoft.com/office/officeart/2018/2/layout/IconVerticalSolidList"/>
    <dgm:cxn modelId="{23902553-0422-E948-9687-B49B90F4A8D2}" type="presParOf" srcId="{C5851C75-93AB-47F7-9AAA-83F311339974}" destId="{25503F71-D19E-2742-AC81-E70FE066039F}" srcOrd="3" destOrd="0" presId="urn:microsoft.com/office/officeart/2018/2/layout/IconVerticalSolidList"/>
    <dgm:cxn modelId="{A0CB4F69-A84A-421F-AF40-BCE7E7994EC4}" type="presParOf" srcId="{C5851C75-93AB-47F7-9AAA-83F311339974}" destId="{9304D082-7397-46E7-8D07-598CD15D31E3}" srcOrd="4" destOrd="0" presId="urn:microsoft.com/office/officeart/2018/2/layout/IconVerticalSolidList"/>
    <dgm:cxn modelId="{ABE9620B-3A2F-41D4-B619-06A81A150590}" type="presParOf" srcId="{9304D082-7397-46E7-8D07-598CD15D31E3}" destId="{0CD69C69-59F3-4BD0-99EA-1086ED97F922}" srcOrd="0" destOrd="0" presId="urn:microsoft.com/office/officeart/2018/2/layout/IconVerticalSolidList"/>
    <dgm:cxn modelId="{BDB002C0-4042-4312-8CED-773322E74777}" type="presParOf" srcId="{9304D082-7397-46E7-8D07-598CD15D31E3}" destId="{9F71139E-79DF-4935-9BF1-7C32C5BB8F56}" srcOrd="1" destOrd="0" presId="urn:microsoft.com/office/officeart/2018/2/layout/IconVerticalSolidList"/>
    <dgm:cxn modelId="{60962FF6-DA30-40AB-B6B8-2914B7028315}" type="presParOf" srcId="{9304D082-7397-46E7-8D07-598CD15D31E3}" destId="{1E7223AD-05D8-4AA6-8BC7-8EFA381D24D5}" srcOrd="2" destOrd="0" presId="urn:microsoft.com/office/officeart/2018/2/layout/IconVerticalSolidList"/>
    <dgm:cxn modelId="{2D01051B-FF9B-4A36-8A63-709F2C7AA29B}" type="presParOf" srcId="{9304D082-7397-46E7-8D07-598CD15D31E3}" destId="{4B110051-6CCA-4AFD-B4FF-C54769F02833}" srcOrd="3" destOrd="0" presId="urn:microsoft.com/office/officeart/2018/2/layout/IconVerticalSolidList"/>
    <dgm:cxn modelId="{E98F20A6-8B51-4888-AFD9-C18D1CF11E54}" type="presParOf" srcId="{C5851C75-93AB-47F7-9AAA-83F311339974}" destId="{FE8A9036-5569-4922-AB01-88F367F24743}" srcOrd="5" destOrd="0" presId="urn:microsoft.com/office/officeart/2018/2/layout/IconVerticalSolidList"/>
    <dgm:cxn modelId="{2DB133E1-3E3C-4A94-8969-23B25E7B2E85}" type="presParOf" srcId="{C5851C75-93AB-47F7-9AAA-83F311339974}" destId="{7C3F8B98-BD64-4A3F-B79C-CCBE80C6C398}" srcOrd="6" destOrd="0" presId="urn:microsoft.com/office/officeart/2018/2/layout/IconVerticalSolidList"/>
    <dgm:cxn modelId="{D75B272F-192B-44F8-9E46-F0838EED8C82}" type="presParOf" srcId="{7C3F8B98-BD64-4A3F-B79C-CCBE80C6C398}" destId="{E65415F0-643D-48DC-A2D1-091596F2A203}" srcOrd="0" destOrd="0" presId="urn:microsoft.com/office/officeart/2018/2/layout/IconVerticalSolidList"/>
    <dgm:cxn modelId="{B3689E1C-49A7-49F4-B215-D4C09127351B}" type="presParOf" srcId="{7C3F8B98-BD64-4A3F-B79C-CCBE80C6C398}" destId="{899D2426-9C4C-4EA4-AB86-B2C3FB82CA83}" srcOrd="1" destOrd="0" presId="urn:microsoft.com/office/officeart/2018/2/layout/IconVerticalSolidList"/>
    <dgm:cxn modelId="{CD1E04B4-0998-4B64-A53A-9CB643A3FACC}" type="presParOf" srcId="{7C3F8B98-BD64-4A3F-B79C-CCBE80C6C398}" destId="{DFEAB7F0-0CBC-44CC-AE0F-3A94D6A0B0AB}" srcOrd="2" destOrd="0" presId="urn:microsoft.com/office/officeart/2018/2/layout/IconVerticalSolidList"/>
    <dgm:cxn modelId="{C5B041B2-8C49-4D30-8549-431E649A24C4}" type="presParOf" srcId="{7C3F8B98-BD64-4A3F-B79C-CCBE80C6C398}" destId="{E24F1B23-B7CB-4FB6-9AD6-FC6B7FA810C4}" srcOrd="3" destOrd="0" presId="urn:microsoft.com/office/officeart/2018/2/layout/IconVerticalSolidList"/>
    <dgm:cxn modelId="{71D77D5A-884A-416D-A0B6-76DD78752DA3}" type="presParOf" srcId="{C5851C75-93AB-47F7-9AAA-83F311339974}" destId="{B79B78F6-36E7-4A3D-9D57-80FC93A1FD43}" srcOrd="7" destOrd="0" presId="urn:microsoft.com/office/officeart/2018/2/layout/IconVerticalSolidList"/>
    <dgm:cxn modelId="{A03107BB-D37B-4866-B9A4-6E73CD0C6EFF}" type="presParOf" srcId="{C5851C75-93AB-47F7-9AAA-83F311339974}" destId="{7B494ED4-B9A0-49A7-89C9-D27CAFC51F0A}" srcOrd="8" destOrd="0" presId="urn:microsoft.com/office/officeart/2018/2/layout/IconVerticalSolidList"/>
    <dgm:cxn modelId="{C9DFF3E8-D07C-4DC5-AA18-0E02CCFE3FCC}" type="presParOf" srcId="{7B494ED4-B9A0-49A7-89C9-D27CAFC51F0A}" destId="{707E0A92-6C96-464F-B377-25D6576F43FC}" srcOrd="0" destOrd="0" presId="urn:microsoft.com/office/officeart/2018/2/layout/IconVerticalSolidList"/>
    <dgm:cxn modelId="{CAE761FD-7C6B-4189-A021-C31C2624DF23}" type="presParOf" srcId="{7B494ED4-B9A0-49A7-89C9-D27CAFC51F0A}" destId="{353BCC46-E8C2-45B8-8625-98842DE4D7B6}" srcOrd="1" destOrd="0" presId="urn:microsoft.com/office/officeart/2018/2/layout/IconVerticalSolidList"/>
    <dgm:cxn modelId="{9FD913B0-A8E8-4912-BB61-08583DC5EF99}" type="presParOf" srcId="{7B494ED4-B9A0-49A7-89C9-D27CAFC51F0A}" destId="{9E6E29FD-2A2A-44C2-9B44-6176E208A13B}" srcOrd="2" destOrd="0" presId="urn:microsoft.com/office/officeart/2018/2/layout/IconVerticalSolidList"/>
    <dgm:cxn modelId="{0964CEAB-CED9-431C-B0B5-1E7705938E0C}" type="presParOf" srcId="{7B494ED4-B9A0-49A7-89C9-D27CAFC51F0A}" destId="{94CD893C-845E-4202-94F3-7BE9165BC54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4A4B12-F75F-43DD-B97F-ED712CA4DF6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58DA698-844D-4BEE-AB21-087306605B8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i="0" dirty="0">
              <a:latin typeface="Franklin Gothic Demi Cond" panose="020B0706030402020204" pitchFamily="34" charset="0"/>
            </a:rPr>
            <a:t>Fragestellung</a:t>
          </a:r>
          <a:endParaRPr lang="en-US" sz="2100" b="0" i="0" dirty="0">
            <a:latin typeface="Franklin Gothic Demi Cond" panose="020B0706030402020204" pitchFamily="34" charset="0"/>
          </a:endParaRPr>
        </a:p>
      </dgm:t>
    </dgm:pt>
    <dgm:pt modelId="{113263EA-6640-4831-B8A2-3104B702D3CC}" type="parTrans" cxnId="{8C429FA9-EC38-433D-AF00-2C9F81D8CD86}">
      <dgm:prSet/>
      <dgm:spPr/>
      <dgm:t>
        <a:bodyPr/>
        <a:lstStyle/>
        <a:p>
          <a:endParaRPr lang="en-US" sz="3200"/>
        </a:p>
      </dgm:t>
    </dgm:pt>
    <dgm:pt modelId="{C160A9C5-F73D-4080-A7F2-834E3E086989}" type="sibTrans" cxnId="{8C429FA9-EC38-433D-AF00-2C9F81D8CD86}">
      <dgm:prSet/>
      <dgm:spPr/>
      <dgm:t>
        <a:bodyPr/>
        <a:lstStyle/>
        <a:p>
          <a:endParaRPr lang="en-US" sz="3200"/>
        </a:p>
      </dgm:t>
    </dgm:pt>
    <dgm:pt modelId="{A710E957-3B5F-40AC-B1D8-F9B2FBBA6B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dirty="0">
              <a:latin typeface="Franklin Gothic Demi Cond" panose="020B0706030402020204" pitchFamily="34" charset="0"/>
            </a:rPr>
            <a:t>Experiment</a:t>
          </a:r>
          <a:endParaRPr lang="en-US" sz="2400" dirty="0">
            <a:latin typeface="Franklin Gothic Demi Cond" panose="020B0706030402020204" pitchFamily="34" charset="0"/>
          </a:endParaRPr>
        </a:p>
      </dgm:t>
    </dgm:pt>
    <dgm:pt modelId="{649097D3-DB87-478C-9AAE-421C5FD6E0A9}" type="parTrans" cxnId="{712FA81D-C945-4B42-8451-F25ECF5E4D1F}">
      <dgm:prSet/>
      <dgm:spPr/>
      <dgm:t>
        <a:bodyPr/>
        <a:lstStyle/>
        <a:p>
          <a:endParaRPr lang="en-US" sz="3200"/>
        </a:p>
      </dgm:t>
    </dgm:pt>
    <dgm:pt modelId="{58704EAD-C91E-4630-9C14-E90565EE2AF6}" type="sibTrans" cxnId="{712FA81D-C945-4B42-8451-F25ECF5E4D1F}">
      <dgm:prSet/>
      <dgm:spPr/>
      <dgm:t>
        <a:bodyPr/>
        <a:lstStyle/>
        <a:p>
          <a:endParaRPr lang="en-US" sz="3200"/>
        </a:p>
      </dgm:t>
    </dgm:pt>
    <dgm:pt modelId="{DA7CF2AF-0B19-41B7-A90F-ACF225A575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dirty="0">
              <a:latin typeface="Franklin Gothic Demi Cond" panose="020B0706030402020204" pitchFamily="34" charset="0"/>
            </a:rPr>
            <a:t>Auswertung</a:t>
          </a:r>
          <a:endParaRPr lang="en-US" sz="2400" dirty="0">
            <a:latin typeface="Franklin Gothic Demi Cond" panose="020B0706030402020204" pitchFamily="34" charset="0"/>
          </a:endParaRPr>
        </a:p>
      </dgm:t>
    </dgm:pt>
    <dgm:pt modelId="{086D86E6-2C6B-4A81-865D-26C4BEBBEC44}" type="parTrans" cxnId="{390F7B3D-BBCD-43D3-B014-F5E452B2EEDD}">
      <dgm:prSet/>
      <dgm:spPr/>
      <dgm:t>
        <a:bodyPr/>
        <a:lstStyle/>
        <a:p>
          <a:endParaRPr lang="en-US" sz="3200"/>
        </a:p>
      </dgm:t>
    </dgm:pt>
    <dgm:pt modelId="{29B8797A-D305-426E-9DA2-0A250EA43C08}" type="sibTrans" cxnId="{390F7B3D-BBCD-43D3-B014-F5E452B2EEDD}">
      <dgm:prSet/>
      <dgm:spPr/>
      <dgm:t>
        <a:bodyPr/>
        <a:lstStyle/>
        <a:p>
          <a:endParaRPr lang="en-US" sz="3200"/>
        </a:p>
      </dgm:t>
    </dgm:pt>
    <dgm:pt modelId="{51C47D08-B831-442E-839D-E797D4E7BAA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dirty="0">
              <a:latin typeface="Franklin Gothic Demi Cond" panose="020B0706030402020204" pitchFamily="34" charset="0"/>
            </a:rPr>
            <a:t>Planung</a:t>
          </a:r>
          <a:endParaRPr lang="en-US" sz="2400" dirty="0">
            <a:latin typeface="Franklin Gothic Demi Cond" panose="020B0706030402020204" pitchFamily="34" charset="0"/>
          </a:endParaRPr>
        </a:p>
      </dgm:t>
    </dgm:pt>
    <dgm:pt modelId="{104A876D-CAF5-4826-A38D-D94EF7F0798B}" type="parTrans" cxnId="{851F6015-0279-4061-B20E-EBD3B9F19567}">
      <dgm:prSet/>
      <dgm:spPr/>
      <dgm:t>
        <a:bodyPr/>
        <a:lstStyle/>
        <a:p>
          <a:endParaRPr lang="de-DE" sz="3200"/>
        </a:p>
      </dgm:t>
    </dgm:pt>
    <dgm:pt modelId="{CFC7B580-0034-4540-AED1-620026564C1E}" type="sibTrans" cxnId="{851F6015-0279-4061-B20E-EBD3B9F19567}">
      <dgm:prSet/>
      <dgm:spPr/>
      <dgm:t>
        <a:bodyPr/>
        <a:lstStyle/>
        <a:p>
          <a:endParaRPr lang="de-DE" sz="3200"/>
        </a:p>
      </dgm:t>
    </dgm:pt>
    <dgm:pt modelId="{7FD22562-E4CD-7548-9069-81F122EF7D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b="0" i="0" dirty="0">
              <a:latin typeface="Franklin Gothic Demi Cond" panose="020B0706030402020204" pitchFamily="34" charset="0"/>
            </a:rPr>
            <a:t>Vermutungen</a:t>
          </a:r>
        </a:p>
      </dgm:t>
    </dgm:pt>
    <dgm:pt modelId="{3F5712ED-331C-AF45-ADC2-46449A5043E2}" type="parTrans" cxnId="{A737E4F8-8BBA-3048-89A1-0CA83C97EE62}">
      <dgm:prSet/>
      <dgm:spPr/>
      <dgm:t>
        <a:bodyPr/>
        <a:lstStyle/>
        <a:p>
          <a:endParaRPr lang="de-DE" sz="3200"/>
        </a:p>
      </dgm:t>
    </dgm:pt>
    <dgm:pt modelId="{3D93CA01-5BDA-6244-A79D-A8C77F256258}" type="sibTrans" cxnId="{A737E4F8-8BBA-3048-89A1-0CA83C97EE62}">
      <dgm:prSet/>
      <dgm:spPr/>
      <dgm:t>
        <a:bodyPr/>
        <a:lstStyle/>
        <a:p>
          <a:endParaRPr lang="de-DE" sz="3200"/>
        </a:p>
      </dgm:t>
    </dgm:pt>
    <dgm:pt modelId="{C5851C75-93AB-47F7-9AAA-83F311339974}" type="pres">
      <dgm:prSet presAssocID="{B34A4B12-F75F-43DD-B97F-ED712CA4DF6F}" presName="root" presStyleCnt="0">
        <dgm:presLayoutVars>
          <dgm:dir/>
          <dgm:resizeHandles val="exact"/>
        </dgm:presLayoutVars>
      </dgm:prSet>
      <dgm:spPr/>
    </dgm:pt>
    <dgm:pt modelId="{B4235CAD-3ED5-4B25-8C62-2DF0FBB09B1E}" type="pres">
      <dgm:prSet presAssocID="{258DA698-844D-4BEE-AB21-087306605B81}" presName="compNode" presStyleCnt="0"/>
      <dgm:spPr/>
    </dgm:pt>
    <dgm:pt modelId="{8F194A8E-4D5A-4992-AE4B-136099C5BF6A}" type="pres">
      <dgm:prSet presAssocID="{258DA698-844D-4BEE-AB21-087306605B81}" presName="bgRect" presStyleLbl="bgShp" presStyleIdx="0" presStyleCnt="5" custLinFactNeighborX="33866" custLinFactNeighborY="-4191"/>
      <dgm:spPr/>
    </dgm:pt>
    <dgm:pt modelId="{0D52DC3F-F327-4D53-B207-A72F4512FAFD}" type="pres">
      <dgm:prSet presAssocID="{258DA698-844D-4BEE-AB21-087306605B8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 Fragezeichen mit einfarbiger Füllung"/>
        </a:ext>
      </dgm:extLst>
    </dgm:pt>
    <dgm:pt modelId="{935FBC99-8F16-4234-96C6-B081483190C9}" type="pres">
      <dgm:prSet presAssocID="{258DA698-844D-4BEE-AB21-087306605B81}" presName="spaceRect" presStyleCnt="0"/>
      <dgm:spPr/>
    </dgm:pt>
    <dgm:pt modelId="{F29B16F5-7547-4985-8CC6-A7A07DA03913}" type="pres">
      <dgm:prSet presAssocID="{258DA698-844D-4BEE-AB21-087306605B81}" presName="parTx" presStyleLbl="revTx" presStyleIdx="0" presStyleCnt="5">
        <dgm:presLayoutVars>
          <dgm:chMax val="0"/>
          <dgm:chPref val="0"/>
        </dgm:presLayoutVars>
      </dgm:prSet>
      <dgm:spPr/>
    </dgm:pt>
    <dgm:pt modelId="{CCE83866-4258-472D-93D5-0A45E1421082}" type="pres">
      <dgm:prSet presAssocID="{C160A9C5-F73D-4080-A7F2-834E3E086989}" presName="sibTrans" presStyleCnt="0"/>
      <dgm:spPr/>
    </dgm:pt>
    <dgm:pt modelId="{216D3E84-564D-2D47-8D12-853D152CB4D1}" type="pres">
      <dgm:prSet presAssocID="{7FD22562-E4CD-7548-9069-81F122EF7D92}" presName="compNode" presStyleCnt="0"/>
      <dgm:spPr/>
    </dgm:pt>
    <dgm:pt modelId="{5AEA90A8-71FB-F14F-A168-AB4532E2BEAA}" type="pres">
      <dgm:prSet presAssocID="{7FD22562-E4CD-7548-9069-81F122EF7D92}" presName="bgRect" presStyleLbl="bgShp" presStyleIdx="1" presStyleCnt="5"/>
      <dgm:spPr/>
    </dgm:pt>
    <dgm:pt modelId="{BEC404B6-3D4D-E147-9144-F83987D86ABA}" type="pres">
      <dgm:prSet presAssocID="{7FD22562-E4CD-7548-9069-81F122EF7D9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dankenblase mit einfarbiger Füllung"/>
        </a:ext>
      </dgm:extLst>
    </dgm:pt>
    <dgm:pt modelId="{CC1BC5F4-0CDC-D348-B0B2-983C714C248A}" type="pres">
      <dgm:prSet presAssocID="{7FD22562-E4CD-7548-9069-81F122EF7D92}" presName="spaceRect" presStyleCnt="0"/>
      <dgm:spPr/>
    </dgm:pt>
    <dgm:pt modelId="{44A0A167-3BF7-A042-80A6-E666849222E2}" type="pres">
      <dgm:prSet presAssocID="{7FD22562-E4CD-7548-9069-81F122EF7D92}" presName="parTx" presStyleLbl="revTx" presStyleIdx="1" presStyleCnt="5">
        <dgm:presLayoutVars>
          <dgm:chMax val="0"/>
          <dgm:chPref val="0"/>
        </dgm:presLayoutVars>
      </dgm:prSet>
      <dgm:spPr/>
    </dgm:pt>
    <dgm:pt modelId="{25503F71-D19E-2742-AC81-E70FE066039F}" type="pres">
      <dgm:prSet presAssocID="{3D93CA01-5BDA-6244-A79D-A8C77F256258}" presName="sibTrans" presStyleCnt="0"/>
      <dgm:spPr/>
    </dgm:pt>
    <dgm:pt modelId="{9304D082-7397-46E7-8D07-598CD15D31E3}" type="pres">
      <dgm:prSet presAssocID="{51C47D08-B831-442E-839D-E797D4E7BAA3}" presName="compNode" presStyleCnt="0"/>
      <dgm:spPr/>
    </dgm:pt>
    <dgm:pt modelId="{0CD69C69-59F3-4BD0-99EA-1086ED97F922}" type="pres">
      <dgm:prSet presAssocID="{51C47D08-B831-442E-839D-E797D4E7BAA3}" presName="bgRect" presStyleLbl="bgShp" presStyleIdx="2" presStyleCnt="5" custScaleX="100000" custLinFactNeighborX="-19348" custLinFactNeighborY="0"/>
      <dgm:spPr>
        <a:solidFill>
          <a:schemeClr val="bg1">
            <a:lumMod val="85000"/>
          </a:schemeClr>
        </a:solidFill>
      </dgm:spPr>
    </dgm:pt>
    <dgm:pt modelId="{9F71139E-79DF-4935-9BF1-7C32C5BB8F56}" type="pres">
      <dgm:prSet presAssocID="{51C47D08-B831-442E-839D-E797D4E7BAA3}" presName="iconRect" presStyleLbl="node1" presStyleIdx="2" presStyleCnt="5" custLinFactNeighborX="-7529" custLinFactNeighborY="-3359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aupause mit einfarbiger Füllung"/>
        </a:ext>
      </dgm:extLst>
    </dgm:pt>
    <dgm:pt modelId="{1E7223AD-05D8-4AA6-8BC7-8EFA381D24D5}" type="pres">
      <dgm:prSet presAssocID="{51C47D08-B831-442E-839D-E797D4E7BAA3}" presName="spaceRect" presStyleCnt="0"/>
      <dgm:spPr/>
    </dgm:pt>
    <dgm:pt modelId="{4B110051-6CCA-4AFD-B4FF-C54769F02833}" type="pres">
      <dgm:prSet presAssocID="{51C47D08-B831-442E-839D-E797D4E7BAA3}" presName="parTx" presStyleLbl="revTx" presStyleIdx="2" presStyleCnt="5">
        <dgm:presLayoutVars>
          <dgm:chMax val="0"/>
          <dgm:chPref val="0"/>
        </dgm:presLayoutVars>
      </dgm:prSet>
      <dgm:spPr/>
    </dgm:pt>
    <dgm:pt modelId="{FE8A9036-5569-4922-AB01-88F367F24743}" type="pres">
      <dgm:prSet presAssocID="{CFC7B580-0034-4540-AED1-620026564C1E}" presName="sibTrans" presStyleCnt="0"/>
      <dgm:spPr/>
    </dgm:pt>
    <dgm:pt modelId="{7C3F8B98-BD64-4A3F-B79C-CCBE80C6C398}" type="pres">
      <dgm:prSet presAssocID="{A710E957-3B5F-40AC-B1D8-F9B2FBBA6BA8}" presName="compNode" presStyleCnt="0"/>
      <dgm:spPr/>
    </dgm:pt>
    <dgm:pt modelId="{E65415F0-643D-48DC-A2D1-091596F2A203}" type="pres">
      <dgm:prSet presAssocID="{A710E957-3B5F-40AC-B1D8-F9B2FBBA6BA8}" presName="bgRect" presStyleLbl="bgShp" presStyleIdx="3" presStyleCnt="5" custLinFactNeighborX="14339" custLinFactNeighborY="-239"/>
      <dgm:spPr/>
    </dgm:pt>
    <dgm:pt modelId="{899D2426-9C4C-4EA4-AB86-B2C3FB82CA83}" type="pres">
      <dgm:prSet presAssocID="{A710E957-3B5F-40AC-B1D8-F9B2FBBA6BA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lben mit einfarbiger Füllung"/>
        </a:ext>
      </dgm:extLst>
    </dgm:pt>
    <dgm:pt modelId="{DFEAB7F0-0CBC-44CC-AE0F-3A94D6A0B0AB}" type="pres">
      <dgm:prSet presAssocID="{A710E957-3B5F-40AC-B1D8-F9B2FBBA6BA8}" presName="spaceRect" presStyleCnt="0"/>
      <dgm:spPr/>
    </dgm:pt>
    <dgm:pt modelId="{E24F1B23-B7CB-4FB6-9AD6-FC6B7FA810C4}" type="pres">
      <dgm:prSet presAssocID="{A710E957-3B5F-40AC-B1D8-F9B2FBBA6BA8}" presName="parTx" presStyleLbl="revTx" presStyleIdx="3" presStyleCnt="5">
        <dgm:presLayoutVars>
          <dgm:chMax val="0"/>
          <dgm:chPref val="0"/>
        </dgm:presLayoutVars>
      </dgm:prSet>
      <dgm:spPr/>
    </dgm:pt>
    <dgm:pt modelId="{B79B78F6-36E7-4A3D-9D57-80FC93A1FD43}" type="pres">
      <dgm:prSet presAssocID="{58704EAD-C91E-4630-9C14-E90565EE2AF6}" presName="sibTrans" presStyleCnt="0"/>
      <dgm:spPr/>
    </dgm:pt>
    <dgm:pt modelId="{7B494ED4-B9A0-49A7-89C9-D27CAFC51F0A}" type="pres">
      <dgm:prSet presAssocID="{DA7CF2AF-0B19-41B7-A90F-ACF225A575C9}" presName="compNode" presStyleCnt="0"/>
      <dgm:spPr/>
    </dgm:pt>
    <dgm:pt modelId="{707E0A92-6C96-464F-B377-25D6576F43FC}" type="pres">
      <dgm:prSet presAssocID="{DA7CF2AF-0B19-41B7-A90F-ACF225A575C9}" presName="bgRect" presStyleLbl="bgShp" presStyleIdx="4" presStyleCnt="5"/>
      <dgm:spPr/>
    </dgm:pt>
    <dgm:pt modelId="{353BCC46-E8C2-45B8-8625-98842DE4D7B6}" type="pres">
      <dgm:prSet presAssocID="{DA7CF2AF-0B19-41B7-A90F-ACF225A575C9}" presName="iconRect" presStyleLbl="node1" presStyleIdx="4" presStyleCnt="5" custLinFactNeighborX="-238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emmbrett gemischt mit einfarbiger Füllung"/>
        </a:ext>
      </dgm:extLst>
    </dgm:pt>
    <dgm:pt modelId="{9E6E29FD-2A2A-44C2-9B44-6176E208A13B}" type="pres">
      <dgm:prSet presAssocID="{DA7CF2AF-0B19-41B7-A90F-ACF225A575C9}" presName="spaceRect" presStyleCnt="0"/>
      <dgm:spPr/>
    </dgm:pt>
    <dgm:pt modelId="{94CD893C-845E-4202-94F3-7BE9165BC54F}" type="pres">
      <dgm:prSet presAssocID="{DA7CF2AF-0B19-41B7-A90F-ACF225A575C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D216306-0BA4-4D97-856C-8F03E73D3C49}" type="presOf" srcId="{258DA698-844D-4BEE-AB21-087306605B81}" destId="{F29B16F5-7547-4985-8CC6-A7A07DA03913}" srcOrd="0" destOrd="0" presId="urn:microsoft.com/office/officeart/2018/2/layout/IconVerticalSolidList"/>
    <dgm:cxn modelId="{851F6015-0279-4061-B20E-EBD3B9F19567}" srcId="{B34A4B12-F75F-43DD-B97F-ED712CA4DF6F}" destId="{51C47D08-B831-442E-839D-E797D4E7BAA3}" srcOrd="2" destOrd="0" parTransId="{104A876D-CAF5-4826-A38D-D94EF7F0798B}" sibTransId="{CFC7B580-0034-4540-AED1-620026564C1E}"/>
    <dgm:cxn modelId="{712FA81D-C945-4B42-8451-F25ECF5E4D1F}" srcId="{B34A4B12-F75F-43DD-B97F-ED712CA4DF6F}" destId="{A710E957-3B5F-40AC-B1D8-F9B2FBBA6BA8}" srcOrd="3" destOrd="0" parTransId="{649097D3-DB87-478C-9AAE-421C5FD6E0A9}" sibTransId="{58704EAD-C91E-4630-9C14-E90565EE2AF6}"/>
    <dgm:cxn modelId="{390F7B3D-BBCD-43D3-B014-F5E452B2EEDD}" srcId="{B34A4B12-F75F-43DD-B97F-ED712CA4DF6F}" destId="{DA7CF2AF-0B19-41B7-A90F-ACF225A575C9}" srcOrd="4" destOrd="0" parTransId="{086D86E6-2C6B-4A81-865D-26C4BEBBEC44}" sibTransId="{29B8797A-D305-426E-9DA2-0A250EA43C08}"/>
    <dgm:cxn modelId="{A9303950-D656-4BEE-93DB-3749288E0F3F}" type="presOf" srcId="{A710E957-3B5F-40AC-B1D8-F9B2FBBA6BA8}" destId="{E24F1B23-B7CB-4FB6-9AD6-FC6B7FA810C4}" srcOrd="0" destOrd="0" presId="urn:microsoft.com/office/officeart/2018/2/layout/IconVerticalSolidList"/>
    <dgm:cxn modelId="{65263657-723F-604F-B032-894ADB6C1CED}" type="presOf" srcId="{7FD22562-E4CD-7548-9069-81F122EF7D92}" destId="{44A0A167-3BF7-A042-80A6-E666849222E2}" srcOrd="0" destOrd="0" presId="urn:microsoft.com/office/officeart/2018/2/layout/IconVerticalSolidList"/>
    <dgm:cxn modelId="{22B22E58-564B-484B-9246-4E936EC82A9C}" type="presOf" srcId="{DA7CF2AF-0B19-41B7-A90F-ACF225A575C9}" destId="{94CD893C-845E-4202-94F3-7BE9165BC54F}" srcOrd="0" destOrd="0" presId="urn:microsoft.com/office/officeart/2018/2/layout/IconVerticalSolidList"/>
    <dgm:cxn modelId="{8C429FA9-EC38-433D-AF00-2C9F81D8CD86}" srcId="{B34A4B12-F75F-43DD-B97F-ED712CA4DF6F}" destId="{258DA698-844D-4BEE-AB21-087306605B81}" srcOrd="0" destOrd="0" parTransId="{113263EA-6640-4831-B8A2-3104B702D3CC}" sibTransId="{C160A9C5-F73D-4080-A7F2-834E3E086989}"/>
    <dgm:cxn modelId="{250310D5-2554-41B5-ABA3-8B73FAF187E7}" type="presOf" srcId="{B34A4B12-F75F-43DD-B97F-ED712CA4DF6F}" destId="{C5851C75-93AB-47F7-9AAA-83F311339974}" srcOrd="0" destOrd="0" presId="urn:microsoft.com/office/officeart/2018/2/layout/IconVerticalSolidList"/>
    <dgm:cxn modelId="{A737E4F8-8BBA-3048-89A1-0CA83C97EE62}" srcId="{B34A4B12-F75F-43DD-B97F-ED712CA4DF6F}" destId="{7FD22562-E4CD-7548-9069-81F122EF7D92}" srcOrd="1" destOrd="0" parTransId="{3F5712ED-331C-AF45-ADC2-46449A5043E2}" sibTransId="{3D93CA01-5BDA-6244-A79D-A8C77F256258}"/>
    <dgm:cxn modelId="{2DA872F9-35F1-41A8-AFA8-EAF3128A2621}" type="presOf" srcId="{51C47D08-B831-442E-839D-E797D4E7BAA3}" destId="{4B110051-6CCA-4AFD-B4FF-C54769F02833}" srcOrd="0" destOrd="0" presId="urn:microsoft.com/office/officeart/2018/2/layout/IconVerticalSolidList"/>
    <dgm:cxn modelId="{99B170CD-4EAF-41F4-A4B8-3BCEF1E4FD65}" type="presParOf" srcId="{C5851C75-93AB-47F7-9AAA-83F311339974}" destId="{B4235CAD-3ED5-4B25-8C62-2DF0FBB09B1E}" srcOrd="0" destOrd="0" presId="urn:microsoft.com/office/officeart/2018/2/layout/IconVerticalSolidList"/>
    <dgm:cxn modelId="{E010F1C1-C162-402B-A165-2B307FCC94C5}" type="presParOf" srcId="{B4235CAD-3ED5-4B25-8C62-2DF0FBB09B1E}" destId="{8F194A8E-4D5A-4992-AE4B-136099C5BF6A}" srcOrd="0" destOrd="0" presId="urn:microsoft.com/office/officeart/2018/2/layout/IconVerticalSolidList"/>
    <dgm:cxn modelId="{151BD981-4592-4732-AC2E-DA68C4CD972B}" type="presParOf" srcId="{B4235CAD-3ED5-4B25-8C62-2DF0FBB09B1E}" destId="{0D52DC3F-F327-4D53-B207-A72F4512FAFD}" srcOrd="1" destOrd="0" presId="urn:microsoft.com/office/officeart/2018/2/layout/IconVerticalSolidList"/>
    <dgm:cxn modelId="{B3A085F8-C134-47C3-94C9-7CC27B837550}" type="presParOf" srcId="{B4235CAD-3ED5-4B25-8C62-2DF0FBB09B1E}" destId="{935FBC99-8F16-4234-96C6-B081483190C9}" srcOrd="2" destOrd="0" presId="urn:microsoft.com/office/officeart/2018/2/layout/IconVerticalSolidList"/>
    <dgm:cxn modelId="{4D61145B-1FB3-4CB9-8ECF-0C4A7716C552}" type="presParOf" srcId="{B4235CAD-3ED5-4B25-8C62-2DF0FBB09B1E}" destId="{F29B16F5-7547-4985-8CC6-A7A07DA03913}" srcOrd="3" destOrd="0" presId="urn:microsoft.com/office/officeart/2018/2/layout/IconVerticalSolidList"/>
    <dgm:cxn modelId="{D28FDC53-3493-4D4C-AA1F-58E04FC9510D}" type="presParOf" srcId="{C5851C75-93AB-47F7-9AAA-83F311339974}" destId="{CCE83866-4258-472D-93D5-0A45E1421082}" srcOrd="1" destOrd="0" presId="urn:microsoft.com/office/officeart/2018/2/layout/IconVerticalSolidList"/>
    <dgm:cxn modelId="{23A3B72C-FBDC-934D-BF66-2438216C40A6}" type="presParOf" srcId="{C5851C75-93AB-47F7-9AAA-83F311339974}" destId="{216D3E84-564D-2D47-8D12-853D152CB4D1}" srcOrd="2" destOrd="0" presId="urn:microsoft.com/office/officeart/2018/2/layout/IconVerticalSolidList"/>
    <dgm:cxn modelId="{0C36109B-11F0-2F48-9A2E-E21F71F33450}" type="presParOf" srcId="{216D3E84-564D-2D47-8D12-853D152CB4D1}" destId="{5AEA90A8-71FB-F14F-A168-AB4532E2BEAA}" srcOrd="0" destOrd="0" presId="urn:microsoft.com/office/officeart/2018/2/layout/IconVerticalSolidList"/>
    <dgm:cxn modelId="{0C9BEBCB-369C-3E42-B28A-7392BE84955A}" type="presParOf" srcId="{216D3E84-564D-2D47-8D12-853D152CB4D1}" destId="{BEC404B6-3D4D-E147-9144-F83987D86ABA}" srcOrd="1" destOrd="0" presId="urn:microsoft.com/office/officeart/2018/2/layout/IconVerticalSolidList"/>
    <dgm:cxn modelId="{402018F0-7716-BA4B-A63E-7C9780D61640}" type="presParOf" srcId="{216D3E84-564D-2D47-8D12-853D152CB4D1}" destId="{CC1BC5F4-0CDC-D348-B0B2-983C714C248A}" srcOrd="2" destOrd="0" presId="urn:microsoft.com/office/officeart/2018/2/layout/IconVerticalSolidList"/>
    <dgm:cxn modelId="{BC265B5A-35A2-C44B-B406-586763E0C099}" type="presParOf" srcId="{216D3E84-564D-2D47-8D12-853D152CB4D1}" destId="{44A0A167-3BF7-A042-80A6-E666849222E2}" srcOrd="3" destOrd="0" presId="urn:microsoft.com/office/officeart/2018/2/layout/IconVerticalSolidList"/>
    <dgm:cxn modelId="{23902553-0422-E948-9687-B49B90F4A8D2}" type="presParOf" srcId="{C5851C75-93AB-47F7-9AAA-83F311339974}" destId="{25503F71-D19E-2742-AC81-E70FE066039F}" srcOrd="3" destOrd="0" presId="urn:microsoft.com/office/officeart/2018/2/layout/IconVerticalSolidList"/>
    <dgm:cxn modelId="{A0CB4F69-A84A-421F-AF40-BCE7E7994EC4}" type="presParOf" srcId="{C5851C75-93AB-47F7-9AAA-83F311339974}" destId="{9304D082-7397-46E7-8D07-598CD15D31E3}" srcOrd="4" destOrd="0" presId="urn:microsoft.com/office/officeart/2018/2/layout/IconVerticalSolidList"/>
    <dgm:cxn modelId="{ABE9620B-3A2F-41D4-B619-06A81A150590}" type="presParOf" srcId="{9304D082-7397-46E7-8D07-598CD15D31E3}" destId="{0CD69C69-59F3-4BD0-99EA-1086ED97F922}" srcOrd="0" destOrd="0" presId="urn:microsoft.com/office/officeart/2018/2/layout/IconVerticalSolidList"/>
    <dgm:cxn modelId="{BDB002C0-4042-4312-8CED-773322E74777}" type="presParOf" srcId="{9304D082-7397-46E7-8D07-598CD15D31E3}" destId="{9F71139E-79DF-4935-9BF1-7C32C5BB8F56}" srcOrd="1" destOrd="0" presId="urn:microsoft.com/office/officeart/2018/2/layout/IconVerticalSolidList"/>
    <dgm:cxn modelId="{60962FF6-DA30-40AB-B6B8-2914B7028315}" type="presParOf" srcId="{9304D082-7397-46E7-8D07-598CD15D31E3}" destId="{1E7223AD-05D8-4AA6-8BC7-8EFA381D24D5}" srcOrd="2" destOrd="0" presId="urn:microsoft.com/office/officeart/2018/2/layout/IconVerticalSolidList"/>
    <dgm:cxn modelId="{2D01051B-FF9B-4A36-8A63-709F2C7AA29B}" type="presParOf" srcId="{9304D082-7397-46E7-8D07-598CD15D31E3}" destId="{4B110051-6CCA-4AFD-B4FF-C54769F02833}" srcOrd="3" destOrd="0" presId="urn:microsoft.com/office/officeart/2018/2/layout/IconVerticalSolidList"/>
    <dgm:cxn modelId="{E98F20A6-8B51-4888-AFD9-C18D1CF11E54}" type="presParOf" srcId="{C5851C75-93AB-47F7-9AAA-83F311339974}" destId="{FE8A9036-5569-4922-AB01-88F367F24743}" srcOrd="5" destOrd="0" presId="urn:microsoft.com/office/officeart/2018/2/layout/IconVerticalSolidList"/>
    <dgm:cxn modelId="{2DB133E1-3E3C-4A94-8969-23B25E7B2E85}" type="presParOf" srcId="{C5851C75-93AB-47F7-9AAA-83F311339974}" destId="{7C3F8B98-BD64-4A3F-B79C-CCBE80C6C398}" srcOrd="6" destOrd="0" presId="urn:microsoft.com/office/officeart/2018/2/layout/IconVerticalSolidList"/>
    <dgm:cxn modelId="{D75B272F-192B-44F8-9E46-F0838EED8C82}" type="presParOf" srcId="{7C3F8B98-BD64-4A3F-B79C-CCBE80C6C398}" destId="{E65415F0-643D-48DC-A2D1-091596F2A203}" srcOrd="0" destOrd="0" presId="urn:microsoft.com/office/officeart/2018/2/layout/IconVerticalSolidList"/>
    <dgm:cxn modelId="{B3689E1C-49A7-49F4-B215-D4C09127351B}" type="presParOf" srcId="{7C3F8B98-BD64-4A3F-B79C-CCBE80C6C398}" destId="{899D2426-9C4C-4EA4-AB86-B2C3FB82CA83}" srcOrd="1" destOrd="0" presId="urn:microsoft.com/office/officeart/2018/2/layout/IconVerticalSolidList"/>
    <dgm:cxn modelId="{CD1E04B4-0998-4B64-A53A-9CB643A3FACC}" type="presParOf" srcId="{7C3F8B98-BD64-4A3F-B79C-CCBE80C6C398}" destId="{DFEAB7F0-0CBC-44CC-AE0F-3A94D6A0B0AB}" srcOrd="2" destOrd="0" presId="urn:microsoft.com/office/officeart/2018/2/layout/IconVerticalSolidList"/>
    <dgm:cxn modelId="{C5B041B2-8C49-4D30-8549-431E649A24C4}" type="presParOf" srcId="{7C3F8B98-BD64-4A3F-B79C-CCBE80C6C398}" destId="{E24F1B23-B7CB-4FB6-9AD6-FC6B7FA810C4}" srcOrd="3" destOrd="0" presId="urn:microsoft.com/office/officeart/2018/2/layout/IconVerticalSolidList"/>
    <dgm:cxn modelId="{71D77D5A-884A-416D-A0B6-76DD78752DA3}" type="presParOf" srcId="{C5851C75-93AB-47F7-9AAA-83F311339974}" destId="{B79B78F6-36E7-4A3D-9D57-80FC93A1FD43}" srcOrd="7" destOrd="0" presId="urn:microsoft.com/office/officeart/2018/2/layout/IconVerticalSolidList"/>
    <dgm:cxn modelId="{A03107BB-D37B-4866-B9A4-6E73CD0C6EFF}" type="presParOf" srcId="{C5851C75-93AB-47F7-9AAA-83F311339974}" destId="{7B494ED4-B9A0-49A7-89C9-D27CAFC51F0A}" srcOrd="8" destOrd="0" presId="urn:microsoft.com/office/officeart/2018/2/layout/IconVerticalSolidList"/>
    <dgm:cxn modelId="{C9DFF3E8-D07C-4DC5-AA18-0E02CCFE3FCC}" type="presParOf" srcId="{7B494ED4-B9A0-49A7-89C9-D27CAFC51F0A}" destId="{707E0A92-6C96-464F-B377-25D6576F43FC}" srcOrd="0" destOrd="0" presId="urn:microsoft.com/office/officeart/2018/2/layout/IconVerticalSolidList"/>
    <dgm:cxn modelId="{CAE761FD-7C6B-4189-A021-C31C2624DF23}" type="presParOf" srcId="{7B494ED4-B9A0-49A7-89C9-D27CAFC51F0A}" destId="{353BCC46-E8C2-45B8-8625-98842DE4D7B6}" srcOrd="1" destOrd="0" presId="urn:microsoft.com/office/officeart/2018/2/layout/IconVerticalSolidList"/>
    <dgm:cxn modelId="{9FD913B0-A8E8-4912-BB61-08583DC5EF99}" type="presParOf" srcId="{7B494ED4-B9A0-49A7-89C9-D27CAFC51F0A}" destId="{9E6E29FD-2A2A-44C2-9B44-6176E208A13B}" srcOrd="2" destOrd="0" presId="urn:microsoft.com/office/officeart/2018/2/layout/IconVerticalSolidList"/>
    <dgm:cxn modelId="{0964CEAB-CED9-431C-B0B5-1E7705938E0C}" type="presParOf" srcId="{7B494ED4-B9A0-49A7-89C9-D27CAFC51F0A}" destId="{94CD893C-845E-4202-94F3-7BE9165BC54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4A4B12-F75F-43DD-B97F-ED712CA4DF6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58DA698-844D-4BEE-AB21-087306605B8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i="0" dirty="0">
              <a:latin typeface="Franklin Gothic Demi Cond" panose="020B0603020102020204" pitchFamily="34" charset="0"/>
            </a:rPr>
            <a:t>Fragestellung</a:t>
          </a:r>
        </a:p>
      </dgm:t>
    </dgm:pt>
    <dgm:pt modelId="{113263EA-6640-4831-B8A2-3104B702D3CC}" type="parTrans" cxnId="{8C429FA9-EC38-433D-AF00-2C9F81D8CD86}">
      <dgm:prSet/>
      <dgm:spPr/>
      <dgm:t>
        <a:bodyPr/>
        <a:lstStyle/>
        <a:p>
          <a:endParaRPr lang="en-US" sz="3200"/>
        </a:p>
      </dgm:t>
    </dgm:pt>
    <dgm:pt modelId="{C160A9C5-F73D-4080-A7F2-834E3E086989}" type="sibTrans" cxnId="{8C429FA9-EC38-433D-AF00-2C9F81D8CD86}">
      <dgm:prSet/>
      <dgm:spPr/>
      <dgm:t>
        <a:bodyPr/>
        <a:lstStyle/>
        <a:p>
          <a:endParaRPr lang="en-US" sz="3200"/>
        </a:p>
      </dgm:t>
    </dgm:pt>
    <dgm:pt modelId="{A710E957-3B5F-40AC-B1D8-F9B2FBBA6B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dirty="0">
              <a:latin typeface="Franklin Gothic Demi Cond" panose="020B0706030402020204" pitchFamily="34" charset="0"/>
            </a:rPr>
            <a:t>Experiment</a:t>
          </a:r>
          <a:endParaRPr lang="en-US" sz="2400" dirty="0">
            <a:latin typeface="Franklin Gothic Demi Cond" panose="020B0706030402020204" pitchFamily="34" charset="0"/>
          </a:endParaRPr>
        </a:p>
      </dgm:t>
    </dgm:pt>
    <dgm:pt modelId="{649097D3-DB87-478C-9AAE-421C5FD6E0A9}" type="parTrans" cxnId="{712FA81D-C945-4B42-8451-F25ECF5E4D1F}">
      <dgm:prSet/>
      <dgm:spPr/>
      <dgm:t>
        <a:bodyPr/>
        <a:lstStyle/>
        <a:p>
          <a:endParaRPr lang="en-US" sz="3200"/>
        </a:p>
      </dgm:t>
    </dgm:pt>
    <dgm:pt modelId="{58704EAD-C91E-4630-9C14-E90565EE2AF6}" type="sibTrans" cxnId="{712FA81D-C945-4B42-8451-F25ECF5E4D1F}">
      <dgm:prSet/>
      <dgm:spPr/>
      <dgm:t>
        <a:bodyPr/>
        <a:lstStyle/>
        <a:p>
          <a:endParaRPr lang="en-US" sz="3200"/>
        </a:p>
      </dgm:t>
    </dgm:pt>
    <dgm:pt modelId="{DA7CF2AF-0B19-41B7-A90F-ACF225A575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dirty="0">
              <a:latin typeface="Franklin Gothic Demi Cond" panose="020B0706030402020204" pitchFamily="34" charset="0"/>
            </a:rPr>
            <a:t>Auswertung</a:t>
          </a:r>
          <a:endParaRPr lang="en-US" sz="2400" dirty="0">
            <a:latin typeface="Franklin Gothic Demi Cond" panose="020B0706030402020204" pitchFamily="34" charset="0"/>
          </a:endParaRPr>
        </a:p>
      </dgm:t>
    </dgm:pt>
    <dgm:pt modelId="{086D86E6-2C6B-4A81-865D-26C4BEBBEC44}" type="parTrans" cxnId="{390F7B3D-BBCD-43D3-B014-F5E452B2EEDD}">
      <dgm:prSet/>
      <dgm:spPr/>
      <dgm:t>
        <a:bodyPr/>
        <a:lstStyle/>
        <a:p>
          <a:endParaRPr lang="en-US" sz="3200"/>
        </a:p>
      </dgm:t>
    </dgm:pt>
    <dgm:pt modelId="{29B8797A-D305-426E-9DA2-0A250EA43C08}" type="sibTrans" cxnId="{390F7B3D-BBCD-43D3-B014-F5E452B2EEDD}">
      <dgm:prSet/>
      <dgm:spPr/>
      <dgm:t>
        <a:bodyPr/>
        <a:lstStyle/>
        <a:p>
          <a:endParaRPr lang="en-US" sz="3200"/>
        </a:p>
      </dgm:t>
    </dgm:pt>
    <dgm:pt modelId="{51C47D08-B831-442E-839D-E797D4E7BAA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dirty="0">
              <a:latin typeface="Franklin Gothic Demi Cond" panose="020B0706030402020204" pitchFamily="34" charset="0"/>
            </a:rPr>
            <a:t>Planung</a:t>
          </a:r>
          <a:endParaRPr lang="en-US" sz="2400" dirty="0">
            <a:latin typeface="Franklin Gothic Demi Cond" panose="020B0706030402020204" pitchFamily="34" charset="0"/>
          </a:endParaRPr>
        </a:p>
      </dgm:t>
    </dgm:pt>
    <dgm:pt modelId="{104A876D-CAF5-4826-A38D-D94EF7F0798B}" type="parTrans" cxnId="{851F6015-0279-4061-B20E-EBD3B9F19567}">
      <dgm:prSet/>
      <dgm:spPr/>
      <dgm:t>
        <a:bodyPr/>
        <a:lstStyle/>
        <a:p>
          <a:endParaRPr lang="de-DE" sz="3200"/>
        </a:p>
      </dgm:t>
    </dgm:pt>
    <dgm:pt modelId="{CFC7B580-0034-4540-AED1-620026564C1E}" type="sibTrans" cxnId="{851F6015-0279-4061-B20E-EBD3B9F19567}">
      <dgm:prSet/>
      <dgm:spPr/>
      <dgm:t>
        <a:bodyPr/>
        <a:lstStyle/>
        <a:p>
          <a:endParaRPr lang="de-DE" sz="3200"/>
        </a:p>
      </dgm:t>
    </dgm:pt>
    <dgm:pt modelId="{7FD22562-E4CD-7548-9069-81F122EF7D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b="0" i="0" dirty="0">
              <a:latin typeface="Franklin Gothic Demi Cond" panose="020B0603020102020204" pitchFamily="34" charset="0"/>
            </a:rPr>
            <a:t>Vermutungen</a:t>
          </a:r>
        </a:p>
      </dgm:t>
    </dgm:pt>
    <dgm:pt modelId="{3F5712ED-331C-AF45-ADC2-46449A5043E2}" type="parTrans" cxnId="{A737E4F8-8BBA-3048-89A1-0CA83C97EE62}">
      <dgm:prSet/>
      <dgm:spPr/>
      <dgm:t>
        <a:bodyPr/>
        <a:lstStyle/>
        <a:p>
          <a:endParaRPr lang="de-DE" sz="3200"/>
        </a:p>
      </dgm:t>
    </dgm:pt>
    <dgm:pt modelId="{3D93CA01-5BDA-6244-A79D-A8C77F256258}" type="sibTrans" cxnId="{A737E4F8-8BBA-3048-89A1-0CA83C97EE62}">
      <dgm:prSet/>
      <dgm:spPr/>
      <dgm:t>
        <a:bodyPr/>
        <a:lstStyle/>
        <a:p>
          <a:endParaRPr lang="de-DE" sz="3200"/>
        </a:p>
      </dgm:t>
    </dgm:pt>
    <dgm:pt modelId="{C5851C75-93AB-47F7-9AAA-83F311339974}" type="pres">
      <dgm:prSet presAssocID="{B34A4B12-F75F-43DD-B97F-ED712CA4DF6F}" presName="root" presStyleCnt="0">
        <dgm:presLayoutVars>
          <dgm:dir/>
          <dgm:resizeHandles val="exact"/>
        </dgm:presLayoutVars>
      </dgm:prSet>
      <dgm:spPr/>
    </dgm:pt>
    <dgm:pt modelId="{B4235CAD-3ED5-4B25-8C62-2DF0FBB09B1E}" type="pres">
      <dgm:prSet presAssocID="{258DA698-844D-4BEE-AB21-087306605B81}" presName="compNode" presStyleCnt="0"/>
      <dgm:spPr/>
    </dgm:pt>
    <dgm:pt modelId="{8F194A8E-4D5A-4992-AE4B-136099C5BF6A}" type="pres">
      <dgm:prSet presAssocID="{258DA698-844D-4BEE-AB21-087306605B81}" presName="bgRect" presStyleLbl="bgShp" presStyleIdx="0" presStyleCnt="5" custLinFactNeighborX="33866" custLinFactNeighborY="-4191"/>
      <dgm:spPr/>
    </dgm:pt>
    <dgm:pt modelId="{0D52DC3F-F327-4D53-B207-A72F4512FAFD}" type="pres">
      <dgm:prSet presAssocID="{258DA698-844D-4BEE-AB21-087306605B8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 Fragezeichen mit einfarbiger Füllung"/>
        </a:ext>
      </dgm:extLst>
    </dgm:pt>
    <dgm:pt modelId="{935FBC99-8F16-4234-96C6-B081483190C9}" type="pres">
      <dgm:prSet presAssocID="{258DA698-844D-4BEE-AB21-087306605B81}" presName="spaceRect" presStyleCnt="0"/>
      <dgm:spPr/>
    </dgm:pt>
    <dgm:pt modelId="{F29B16F5-7547-4985-8CC6-A7A07DA03913}" type="pres">
      <dgm:prSet presAssocID="{258DA698-844D-4BEE-AB21-087306605B81}" presName="parTx" presStyleLbl="revTx" presStyleIdx="0" presStyleCnt="5">
        <dgm:presLayoutVars>
          <dgm:chMax val="0"/>
          <dgm:chPref val="0"/>
        </dgm:presLayoutVars>
      </dgm:prSet>
      <dgm:spPr/>
    </dgm:pt>
    <dgm:pt modelId="{CCE83866-4258-472D-93D5-0A45E1421082}" type="pres">
      <dgm:prSet presAssocID="{C160A9C5-F73D-4080-A7F2-834E3E086989}" presName="sibTrans" presStyleCnt="0"/>
      <dgm:spPr/>
    </dgm:pt>
    <dgm:pt modelId="{216D3E84-564D-2D47-8D12-853D152CB4D1}" type="pres">
      <dgm:prSet presAssocID="{7FD22562-E4CD-7548-9069-81F122EF7D92}" presName="compNode" presStyleCnt="0"/>
      <dgm:spPr/>
    </dgm:pt>
    <dgm:pt modelId="{5AEA90A8-71FB-F14F-A168-AB4532E2BEAA}" type="pres">
      <dgm:prSet presAssocID="{7FD22562-E4CD-7548-9069-81F122EF7D92}" presName="bgRect" presStyleLbl="bgShp" presStyleIdx="1" presStyleCnt="5"/>
      <dgm:spPr/>
    </dgm:pt>
    <dgm:pt modelId="{BEC404B6-3D4D-E147-9144-F83987D86ABA}" type="pres">
      <dgm:prSet presAssocID="{7FD22562-E4CD-7548-9069-81F122EF7D9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dankenblase mit einfarbiger Füllung"/>
        </a:ext>
      </dgm:extLst>
    </dgm:pt>
    <dgm:pt modelId="{CC1BC5F4-0CDC-D348-B0B2-983C714C248A}" type="pres">
      <dgm:prSet presAssocID="{7FD22562-E4CD-7548-9069-81F122EF7D92}" presName="spaceRect" presStyleCnt="0"/>
      <dgm:spPr/>
    </dgm:pt>
    <dgm:pt modelId="{44A0A167-3BF7-A042-80A6-E666849222E2}" type="pres">
      <dgm:prSet presAssocID="{7FD22562-E4CD-7548-9069-81F122EF7D92}" presName="parTx" presStyleLbl="revTx" presStyleIdx="1" presStyleCnt="5">
        <dgm:presLayoutVars>
          <dgm:chMax val="0"/>
          <dgm:chPref val="0"/>
        </dgm:presLayoutVars>
      </dgm:prSet>
      <dgm:spPr/>
    </dgm:pt>
    <dgm:pt modelId="{25503F71-D19E-2742-AC81-E70FE066039F}" type="pres">
      <dgm:prSet presAssocID="{3D93CA01-5BDA-6244-A79D-A8C77F256258}" presName="sibTrans" presStyleCnt="0"/>
      <dgm:spPr/>
    </dgm:pt>
    <dgm:pt modelId="{9304D082-7397-46E7-8D07-598CD15D31E3}" type="pres">
      <dgm:prSet presAssocID="{51C47D08-B831-442E-839D-E797D4E7BAA3}" presName="compNode" presStyleCnt="0"/>
      <dgm:spPr/>
    </dgm:pt>
    <dgm:pt modelId="{0CD69C69-59F3-4BD0-99EA-1086ED97F922}" type="pres">
      <dgm:prSet presAssocID="{51C47D08-B831-442E-839D-E797D4E7BAA3}" presName="bgRect" presStyleLbl="bgShp" presStyleIdx="2" presStyleCnt="5" custScaleX="100000" custLinFactNeighborX="-19348" custLinFactNeighborY="0"/>
      <dgm:spPr>
        <a:solidFill>
          <a:schemeClr val="bg1">
            <a:lumMod val="95000"/>
          </a:schemeClr>
        </a:solidFill>
      </dgm:spPr>
    </dgm:pt>
    <dgm:pt modelId="{9F71139E-79DF-4935-9BF1-7C32C5BB8F56}" type="pres">
      <dgm:prSet presAssocID="{51C47D08-B831-442E-839D-E797D4E7BAA3}" presName="iconRect" presStyleLbl="node1" presStyleIdx="2" presStyleCnt="5" custLinFactNeighborX="-7529" custLinFactNeighborY="-3359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aupause mit einfarbiger Füllung"/>
        </a:ext>
      </dgm:extLst>
    </dgm:pt>
    <dgm:pt modelId="{1E7223AD-05D8-4AA6-8BC7-8EFA381D24D5}" type="pres">
      <dgm:prSet presAssocID="{51C47D08-B831-442E-839D-E797D4E7BAA3}" presName="spaceRect" presStyleCnt="0"/>
      <dgm:spPr/>
    </dgm:pt>
    <dgm:pt modelId="{4B110051-6CCA-4AFD-B4FF-C54769F02833}" type="pres">
      <dgm:prSet presAssocID="{51C47D08-B831-442E-839D-E797D4E7BAA3}" presName="parTx" presStyleLbl="revTx" presStyleIdx="2" presStyleCnt="5">
        <dgm:presLayoutVars>
          <dgm:chMax val="0"/>
          <dgm:chPref val="0"/>
        </dgm:presLayoutVars>
      </dgm:prSet>
      <dgm:spPr/>
    </dgm:pt>
    <dgm:pt modelId="{FE8A9036-5569-4922-AB01-88F367F24743}" type="pres">
      <dgm:prSet presAssocID="{CFC7B580-0034-4540-AED1-620026564C1E}" presName="sibTrans" presStyleCnt="0"/>
      <dgm:spPr/>
    </dgm:pt>
    <dgm:pt modelId="{7C3F8B98-BD64-4A3F-B79C-CCBE80C6C398}" type="pres">
      <dgm:prSet presAssocID="{A710E957-3B5F-40AC-B1D8-F9B2FBBA6BA8}" presName="compNode" presStyleCnt="0"/>
      <dgm:spPr/>
    </dgm:pt>
    <dgm:pt modelId="{E65415F0-643D-48DC-A2D1-091596F2A203}" type="pres">
      <dgm:prSet presAssocID="{A710E957-3B5F-40AC-B1D8-F9B2FBBA6BA8}" presName="bgRect" presStyleLbl="bgShp" presStyleIdx="3" presStyleCnt="5" custLinFactNeighborX="14339" custLinFactNeighborY="-239"/>
      <dgm:spPr>
        <a:solidFill>
          <a:schemeClr val="bg1">
            <a:lumMod val="85000"/>
          </a:schemeClr>
        </a:solidFill>
      </dgm:spPr>
    </dgm:pt>
    <dgm:pt modelId="{899D2426-9C4C-4EA4-AB86-B2C3FB82CA83}" type="pres">
      <dgm:prSet presAssocID="{A710E957-3B5F-40AC-B1D8-F9B2FBBA6BA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lben mit einfarbiger Füllung"/>
        </a:ext>
      </dgm:extLst>
    </dgm:pt>
    <dgm:pt modelId="{DFEAB7F0-0CBC-44CC-AE0F-3A94D6A0B0AB}" type="pres">
      <dgm:prSet presAssocID="{A710E957-3B5F-40AC-B1D8-F9B2FBBA6BA8}" presName="spaceRect" presStyleCnt="0"/>
      <dgm:spPr/>
    </dgm:pt>
    <dgm:pt modelId="{E24F1B23-B7CB-4FB6-9AD6-FC6B7FA810C4}" type="pres">
      <dgm:prSet presAssocID="{A710E957-3B5F-40AC-B1D8-F9B2FBBA6BA8}" presName="parTx" presStyleLbl="revTx" presStyleIdx="3" presStyleCnt="5">
        <dgm:presLayoutVars>
          <dgm:chMax val="0"/>
          <dgm:chPref val="0"/>
        </dgm:presLayoutVars>
      </dgm:prSet>
      <dgm:spPr/>
    </dgm:pt>
    <dgm:pt modelId="{B79B78F6-36E7-4A3D-9D57-80FC93A1FD43}" type="pres">
      <dgm:prSet presAssocID="{58704EAD-C91E-4630-9C14-E90565EE2AF6}" presName="sibTrans" presStyleCnt="0"/>
      <dgm:spPr/>
    </dgm:pt>
    <dgm:pt modelId="{7B494ED4-B9A0-49A7-89C9-D27CAFC51F0A}" type="pres">
      <dgm:prSet presAssocID="{DA7CF2AF-0B19-41B7-A90F-ACF225A575C9}" presName="compNode" presStyleCnt="0"/>
      <dgm:spPr/>
    </dgm:pt>
    <dgm:pt modelId="{707E0A92-6C96-464F-B377-25D6576F43FC}" type="pres">
      <dgm:prSet presAssocID="{DA7CF2AF-0B19-41B7-A90F-ACF225A575C9}" presName="bgRect" presStyleLbl="bgShp" presStyleIdx="4" presStyleCnt="5"/>
      <dgm:spPr/>
    </dgm:pt>
    <dgm:pt modelId="{353BCC46-E8C2-45B8-8625-98842DE4D7B6}" type="pres">
      <dgm:prSet presAssocID="{DA7CF2AF-0B19-41B7-A90F-ACF225A575C9}" presName="iconRect" presStyleLbl="node1" presStyleIdx="4" presStyleCnt="5" custLinFactNeighborX="-238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emmbrett gemischt mit einfarbiger Füllung"/>
        </a:ext>
      </dgm:extLst>
    </dgm:pt>
    <dgm:pt modelId="{9E6E29FD-2A2A-44C2-9B44-6176E208A13B}" type="pres">
      <dgm:prSet presAssocID="{DA7CF2AF-0B19-41B7-A90F-ACF225A575C9}" presName="spaceRect" presStyleCnt="0"/>
      <dgm:spPr/>
    </dgm:pt>
    <dgm:pt modelId="{94CD893C-845E-4202-94F3-7BE9165BC54F}" type="pres">
      <dgm:prSet presAssocID="{DA7CF2AF-0B19-41B7-A90F-ACF225A575C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D216306-0BA4-4D97-856C-8F03E73D3C49}" type="presOf" srcId="{258DA698-844D-4BEE-AB21-087306605B81}" destId="{F29B16F5-7547-4985-8CC6-A7A07DA03913}" srcOrd="0" destOrd="0" presId="urn:microsoft.com/office/officeart/2018/2/layout/IconVerticalSolidList"/>
    <dgm:cxn modelId="{851F6015-0279-4061-B20E-EBD3B9F19567}" srcId="{B34A4B12-F75F-43DD-B97F-ED712CA4DF6F}" destId="{51C47D08-B831-442E-839D-E797D4E7BAA3}" srcOrd="2" destOrd="0" parTransId="{104A876D-CAF5-4826-A38D-D94EF7F0798B}" sibTransId="{CFC7B580-0034-4540-AED1-620026564C1E}"/>
    <dgm:cxn modelId="{712FA81D-C945-4B42-8451-F25ECF5E4D1F}" srcId="{B34A4B12-F75F-43DD-B97F-ED712CA4DF6F}" destId="{A710E957-3B5F-40AC-B1D8-F9B2FBBA6BA8}" srcOrd="3" destOrd="0" parTransId="{649097D3-DB87-478C-9AAE-421C5FD6E0A9}" sibTransId="{58704EAD-C91E-4630-9C14-E90565EE2AF6}"/>
    <dgm:cxn modelId="{390F7B3D-BBCD-43D3-B014-F5E452B2EEDD}" srcId="{B34A4B12-F75F-43DD-B97F-ED712CA4DF6F}" destId="{DA7CF2AF-0B19-41B7-A90F-ACF225A575C9}" srcOrd="4" destOrd="0" parTransId="{086D86E6-2C6B-4A81-865D-26C4BEBBEC44}" sibTransId="{29B8797A-D305-426E-9DA2-0A250EA43C08}"/>
    <dgm:cxn modelId="{A9303950-D656-4BEE-93DB-3749288E0F3F}" type="presOf" srcId="{A710E957-3B5F-40AC-B1D8-F9B2FBBA6BA8}" destId="{E24F1B23-B7CB-4FB6-9AD6-FC6B7FA810C4}" srcOrd="0" destOrd="0" presId="urn:microsoft.com/office/officeart/2018/2/layout/IconVerticalSolidList"/>
    <dgm:cxn modelId="{65263657-723F-604F-B032-894ADB6C1CED}" type="presOf" srcId="{7FD22562-E4CD-7548-9069-81F122EF7D92}" destId="{44A0A167-3BF7-A042-80A6-E666849222E2}" srcOrd="0" destOrd="0" presId="urn:microsoft.com/office/officeart/2018/2/layout/IconVerticalSolidList"/>
    <dgm:cxn modelId="{22B22E58-564B-484B-9246-4E936EC82A9C}" type="presOf" srcId="{DA7CF2AF-0B19-41B7-A90F-ACF225A575C9}" destId="{94CD893C-845E-4202-94F3-7BE9165BC54F}" srcOrd="0" destOrd="0" presId="urn:microsoft.com/office/officeart/2018/2/layout/IconVerticalSolidList"/>
    <dgm:cxn modelId="{8C429FA9-EC38-433D-AF00-2C9F81D8CD86}" srcId="{B34A4B12-F75F-43DD-B97F-ED712CA4DF6F}" destId="{258DA698-844D-4BEE-AB21-087306605B81}" srcOrd="0" destOrd="0" parTransId="{113263EA-6640-4831-B8A2-3104B702D3CC}" sibTransId="{C160A9C5-F73D-4080-A7F2-834E3E086989}"/>
    <dgm:cxn modelId="{250310D5-2554-41B5-ABA3-8B73FAF187E7}" type="presOf" srcId="{B34A4B12-F75F-43DD-B97F-ED712CA4DF6F}" destId="{C5851C75-93AB-47F7-9AAA-83F311339974}" srcOrd="0" destOrd="0" presId="urn:microsoft.com/office/officeart/2018/2/layout/IconVerticalSolidList"/>
    <dgm:cxn modelId="{A737E4F8-8BBA-3048-89A1-0CA83C97EE62}" srcId="{B34A4B12-F75F-43DD-B97F-ED712CA4DF6F}" destId="{7FD22562-E4CD-7548-9069-81F122EF7D92}" srcOrd="1" destOrd="0" parTransId="{3F5712ED-331C-AF45-ADC2-46449A5043E2}" sibTransId="{3D93CA01-5BDA-6244-A79D-A8C77F256258}"/>
    <dgm:cxn modelId="{2DA872F9-35F1-41A8-AFA8-EAF3128A2621}" type="presOf" srcId="{51C47D08-B831-442E-839D-E797D4E7BAA3}" destId="{4B110051-6CCA-4AFD-B4FF-C54769F02833}" srcOrd="0" destOrd="0" presId="urn:microsoft.com/office/officeart/2018/2/layout/IconVerticalSolidList"/>
    <dgm:cxn modelId="{99B170CD-4EAF-41F4-A4B8-3BCEF1E4FD65}" type="presParOf" srcId="{C5851C75-93AB-47F7-9AAA-83F311339974}" destId="{B4235CAD-3ED5-4B25-8C62-2DF0FBB09B1E}" srcOrd="0" destOrd="0" presId="urn:microsoft.com/office/officeart/2018/2/layout/IconVerticalSolidList"/>
    <dgm:cxn modelId="{E010F1C1-C162-402B-A165-2B307FCC94C5}" type="presParOf" srcId="{B4235CAD-3ED5-4B25-8C62-2DF0FBB09B1E}" destId="{8F194A8E-4D5A-4992-AE4B-136099C5BF6A}" srcOrd="0" destOrd="0" presId="urn:microsoft.com/office/officeart/2018/2/layout/IconVerticalSolidList"/>
    <dgm:cxn modelId="{151BD981-4592-4732-AC2E-DA68C4CD972B}" type="presParOf" srcId="{B4235CAD-3ED5-4B25-8C62-2DF0FBB09B1E}" destId="{0D52DC3F-F327-4D53-B207-A72F4512FAFD}" srcOrd="1" destOrd="0" presId="urn:microsoft.com/office/officeart/2018/2/layout/IconVerticalSolidList"/>
    <dgm:cxn modelId="{B3A085F8-C134-47C3-94C9-7CC27B837550}" type="presParOf" srcId="{B4235CAD-3ED5-4B25-8C62-2DF0FBB09B1E}" destId="{935FBC99-8F16-4234-96C6-B081483190C9}" srcOrd="2" destOrd="0" presId="urn:microsoft.com/office/officeart/2018/2/layout/IconVerticalSolidList"/>
    <dgm:cxn modelId="{4D61145B-1FB3-4CB9-8ECF-0C4A7716C552}" type="presParOf" srcId="{B4235CAD-3ED5-4B25-8C62-2DF0FBB09B1E}" destId="{F29B16F5-7547-4985-8CC6-A7A07DA03913}" srcOrd="3" destOrd="0" presId="urn:microsoft.com/office/officeart/2018/2/layout/IconVerticalSolidList"/>
    <dgm:cxn modelId="{D28FDC53-3493-4D4C-AA1F-58E04FC9510D}" type="presParOf" srcId="{C5851C75-93AB-47F7-9AAA-83F311339974}" destId="{CCE83866-4258-472D-93D5-0A45E1421082}" srcOrd="1" destOrd="0" presId="urn:microsoft.com/office/officeart/2018/2/layout/IconVerticalSolidList"/>
    <dgm:cxn modelId="{23A3B72C-FBDC-934D-BF66-2438216C40A6}" type="presParOf" srcId="{C5851C75-93AB-47F7-9AAA-83F311339974}" destId="{216D3E84-564D-2D47-8D12-853D152CB4D1}" srcOrd="2" destOrd="0" presId="urn:microsoft.com/office/officeart/2018/2/layout/IconVerticalSolidList"/>
    <dgm:cxn modelId="{0C36109B-11F0-2F48-9A2E-E21F71F33450}" type="presParOf" srcId="{216D3E84-564D-2D47-8D12-853D152CB4D1}" destId="{5AEA90A8-71FB-F14F-A168-AB4532E2BEAA}" srcOrd="0" destOrd="0" presId="urn:microsoft.com/office/officeart/2018/2/layout/IconVerticalSolidList"/>
    <dgm:cxn modelId="{0C9BEBCB-369C-3E42-B28A-7392BE84955A}" type="presParOf" srcId="{216D3E84-564D-2D47-8D12-853D152CB4D1}" destId="{BEC404B6-3D4D-E147-9144-F83987D86ABA}" srcOrd="1" destOrd="0" presId="urn:microsoft.com/office/officeart/2018/2/layout/IconVerticalSolidList"/>
    <dgm:cxn modelId="{402018F0-7716-BA4B-A63E-7C9780D61640}" type="presParOf" srcId="{216D3E84-564D-2D47-8D12-853D152CB4D1}" destId="{CC1BC5F4-0CDC-D348-B0B2-983C714C248A}" srcOrd="2" destOrd="0" presId="urn:microsoft.com/office/officeart/2018/2/layout/IconVerticalSolidList"/>
    <dgm:cxn modelId="{BC265B5A-35A2-C44B-B406-586763E0C099}" type="presParOf" srcId="{216D3E84-564D-2D47-8D12-853D152CB4D1}" destId="{44A0A167-3BF7-A042-80A6-E666849222E2}" srcOrd="3" destOrd="0" presId="urn:microsoft.com/office/officeart/2018/2/layout/IconVerticalSolidList"/>
    <dgm:cxn modelId="{23902553-0422-E948-9687-B49B90F4A8D2}" type="presParOf" srcId="{C5851C75-93AB-47F7-9AAA-83F311339974}" destId="{25503F71-D19E-2742-AC81-E70FE066039F}" srcOrd="3" destOrd="0" presId="urn:microsoft.com/office/officeart/2018/2/layout/IconVerticalSolidList"/>
    <dgm:cxn modelId="{A0CB4F69-A84A-421F-AF40-BCE7E7994EC4}" type="presParOf" srcId="{C5851C75-93AB-47F7-9AAA-83F311339974}" destId="{9304D082-7397-46E7-8D07-598CD15D31E3}" srcOrd="4" destOrd="0" presId="urn:microsoft.com/office/officeart/2018/2/layout/IconVerticalSolidList"/>
    <dgm:cxn modelId="{ABE9620B-3A2F-41D4-B619-06A81A150590}" type="presParOf" srcId="{9304D082-7397-46E7-8D07-598CD15D31E3}" destId="{0CD69C69-59F3-4BD0-99EA-1086ED97F922}" srcOrd="0" destOrd="0" presId="urn:microsoft.com/office/officeart/2018/2/layout/IconVerticalSolidList"/>
    <dgm:cxn modelId="{BDB002C0-4042-4312-8CED-773322E74777}" type="presParOf" srcId="{9304D082-7397-46E7-8D07-598CD15D31E3}" destId="{9F71139E-79DF-4935-9BF1-7C32C5BB8F56}" srcOrd="1" destOrd="0" presId="urn:microsoft.com/office/officeart/2018/2/layout/IconVerticalSolidList"/>
    <dgm:cxn modelId="{60962FF6-DA30-40AB-B6B8-2914B7028315}" type="presParOf" srcId="{9304D082-7397-46E7-8D07-598CD15D31E3}" destId="{1E7223AD-05D8-4AA6-8BC7-8EFA381D24D5}" srcOrd="2" destOrd="0" presId="urn:microsoft.com/office/officeart/2018/2/layout/IconVerticalSolidList"/>
    <dgm:cxn modelId="{2D01051B-FF9B-4A36-8A63-709F2C7AA29B}" type="presParOf" srcId="{9304D082-7397-46E7-8D07-598CD15D31E3}" destId="{4B110051-6CCA-4AFD-B4FF-C54769F02833}" srcOrd="3" destOrd="0" presId="urn:microsoft.com/office/officeart/2018/2/layout/IconVerticalSolidList"/>
    <dgm:cxn modelId="{E98F20A6-8B51-4888-AFD9-C18D1CF11E54}" type="presParOf" srcId="{C5851C75-93AB-47F7-9AAA-83F311339974}" destId="{FE8A9036-5569-4922-AB01-88F367F24743}" srcOrd="5" destOrd="0" presId="urn:microsoft.com/office/officeart/2018/2/layout/IconVerticalSolidList"/>
    <dgm:cxn modelId="{2DB133E1-3E3C-4A94-8969-23B25E7B2E85}" type="presParOf" srcId="{C5851C75-93AB-47F7-9AAA-83F311339974}" destId="{7C3F8B98-BD64-4A3F-B79C-CCBE80C6C398}" srcOrd="6" destOrd="0" presId="urn:microsoft.com/office/officeart/2018/2/layout/IconVerticalSolidList"/>
    <dgm:cxn modelId="{D75B272F-192B-44F8-9E46-F0838EED8C82}" type="presParOf" srcId="{7C3F8B98-BD64-4A3F-B79C-CCBE80C6C398}" destId="{E65415F0-643D-48DC-A2D1-091596F2A203}" srcOrd="0" destOrd="0" presId="urn:microsoft.com/office/officeart/2018/2/layout/IconVerticalSolidList"/>
    <dgm:cxn modelId="{B3689E1C-49A7-49F4-B215-D4C09127351B}" type="presParOf" srcId="{7C3F8B98-BD64-4A3F-B79C-CCBE80C6C398}" destId="{899D2426-9C4C-4EA4-AB86-B2C3FB82CA83}" srcOrd="1" destOrd="0" presId="urn:microsoft.com/office/officeart/2018/2/layout/IconVerticalSolidList"/>
    <dgm:cxn modelId="{CD1E04B4-0998-4B64-A53A-9CB643A3FACC}" type="presParOf" srcId="{7C3F8B98-BD64-4A3F-B79C-CCBE80C6C398}" destId="{DFEAB7F0-0CBC-44CC-AE0F-3A94D6A0B0AB}" srcOrd="2" destOrd="0" presId="urn:microsoft.com/office/officeart/2018/2/layout/IconVerticalSolidList"/>
    <dgm:cxn modelId="{C5B041B2-8C49-4D30-8549-431E649A24C4}" type="presParOf" srcId="{7C3F8B98-BD64-4A3F-B79C-CCBE80C6C398}" destId="{E24F1B23-B7CB-4FB6-9AD6-FC6B7FA810C4}" srcOrd="3" destOrd="0" presId="urn:microsoft.com/office/officeart/2018/2/layout/IconVerticalSolidList"/>
    <dgm:cxn modelId="{71D77D5A-884A-416D-A0B6-76DD78752DA3}" type="presParOf" srcId="{C5851C75-93AB-47F7-9AAA-83F311339974}" destId="{B79B78F6-36E7-4A3D-9D57-80FC93A1FD43}" srcOrd="7" destOrd="0" presId="urn:microsoft.com/office/officeart/2018/2/layout/IconVerticalSolidList"/>
    <dgm:cxn modelId="{A03107BB-D37B-4866-B9A4-6E73CD0C6EFF}" type="presParOf" srcId="{C5851C75-93AB-47F7-9AAA-83F311339974}" destId="{7B494ED4-B9A0-49A7-89C9-D27CAFC51F0A}" srcOrd="8" destOrd="0" presId="urn:microsoft.com/office/officeart/2018/2/layout/IconVerticalSolidList"/>
    <dgm:cxn modelId="{C9DFF3E8-D07C-4DC5-AA18-0E02CCFE3FCC}" type="presParOf" srcId="{7B494ED4-B9A0-49A7-89C9-D27CAFC51F0A}" destId="{707E0A92-6C96-464F-B377-25D6576F43FC}" srcOrd="0" destOrd="0" presId="urn:microsoft.com/office/officeart/2018/2/layout/IconVerticalSolidList"/>
    <dgm:cxn modelId="{CAE761FD-7C6B-4189-A021-C31C2624DF23}" type="presParOf" srcId="{7B494ED4-B9A0-49A7-89C9-D27CAFC51F0A}" destId="{353BCC46-E8C2-45B8-8625-98842DE4D7B6}" srcOrd="1" destOrd="0" presId="urn:microsoft.com/office/officeart/2018/2/layout/IconVerticalSolidList"/>
    <dgm:cxn modelId="{9FD913B0-A8E8-4912-BB61-08583DC5EF99}" type="presParOf" srcId="{7B494ED4-B9A0-49A7-89C9-D27CAFC51F0A}" destId="{9E6E29FD-2A2A-44C2-9B44-6176E208A13B}" srcOrd="2" destOrd="0" presId="urn:microsoft.com/office/officeart/2018/2/layout/IconVerticalSolidList"/>
    <dgm:cxn modelId="{0964CEAB-CED9-431C-B0B5-1E7705938E0C}" type="presParOf" srcId="{7B494ED4-B9A0-49A7-89C9-D27CAFC51F0A}" destId="{94CD893C-845E-4202-94F3-7BE9165BC54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4A4B12-F75F-43DD-B97F-ED712CA4DF6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58DA698-844D-4BEE-AB21-087306605B8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i="0" dirty="0">
              <a:latin typeface="Franklin Gothic Demi Cond" panose="020B0603020102020204" pitchFamily="34" charset="0"/>
            </a:rPr>
            <a:t>Fragestellung</a:t>
          </a:r>
        </a:p>
      </dgm:t>
    </dgm:pt>
    <dgm:pt modelId="{113263EA-6640-4831-B8A2-3104B702D3CC}" type="parTrans" cxnId="{8C429FA9-EC38-433D-AF00-2C9F81D8CD86}">
      <dgm:prSet/>
      <dgm:spPr/>
      <dgm:t>
        <a:bodyPr/>
        <a:lstStyle/>
        <a:p>
          <a:endParaRPr lang="en-US" sz="3200"/>
        </a:p>
      </dgm:t>
    </dgm:pt>
    <dgm:pt modelId="{C160A9C5-F73D-4080-A7F2-834E3E086989}" type="sibTrans" cxnId="{8C429FA9-EC38-433D-AF00-2C9F81D8CD86}">
      <dgm:prSet/>
      <dgm:spPr/>
      <dgm:t>
        <a:bodyPr/>
        <a:lstStyle/>
        <a:p>
          <a:endParaRPr lang="en-US" sz="3200"/>
        </a:p>
      </dgm:t>
    </dgm:pt>
    <dgm:pt modelId="{A710E957-3B5F-40AC-B1D8-F9B2FBBA6B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dirty="0">
              <a:latin typeface="Franklin Gothic Demi Cond" panose="020B0706030402020204" pitchFamily="34" charset="0"/>
            </a:rPr>
            <a:t>Experiment</a:t>
          </a:r>
          <a:endParaRPr lang="en-US" sz="2400" dirty="0">
            <a:latin typeface="Franklin Gothic Demi Cond" panose="020B0706030402020204" pitchFamily="34" charset="0"/>
          </a:endParaRPr>
        </a:p>
      </dgm:t>
    </dgm:pt>
    <dgm:pt modelId="{649097D3-DB87-478C-9AAE-421C5FD6E0A9}" type="parTrans" cxnId="{712FA81D-C945-4B42-8451-F25ECF5E4D1F}">
      <dgm:prSet/>
      <dgm:spPr/>
      <dgm:t>
        <a:bodyPr/>
        <a:lstStyle/>
        <a:p>
          <a:endParaRPr lang="en-US" sz="3200"/>
        </a:p>
      </dgm:t>
    </dgm:pt>
    <dgm:pt modelId="{58704EAD-C91E-4630-9C14-E90565EE2AF6}" type="sibTrans" cxnId="{712FA81D-C945-4B42-8451-F25ECF5E4D1F}">
      <dgm:prSet/>
      <dgm:spPr/>
      <dgm:t>
        <a:bodyPr/>
        <a:lstStyle/>
        <a:p>
          <a:endParaRPr lang="en-US" sz="3200"/>
        </a:p>
      </dgm:t>
    </dgm:pt>
    <dgm:pt modelId="{DA7CF2AF-0B19-41B7-A90F-ACF225A575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dirty="0">
              <a:latin typeface="Franklin Gothic Demi Cond" panose="020B0706030402020204" pitchFamily="34" charset="0"/>
            </a:rPr>
            <a:t>Auswertung</a:t>
          </a:r>
          <a:endParaRPr lang="en-US" sz="2400" dirty="0">
            <a:latin typeface="Franklin Gothic Demi Cond" panose="020B0706030402020204" pitchFamily="34" charset="0"/>
          </a:endParaRPr>
        </a:p>
      </dgm:t>
    </dgm:pt>
    <dgm:pt modelId="{086D86E6-2C6B-4A81-865D-26C4BEBBEC44}" type="parTrans" cxnId="{390F7B3D-BBCD-43D3-B014-F5E452B2EEDD}">
      <dgm:prSet/>
      <dgm:spPr/>
      <dgm:t>
        <a:bodyPr/>
        <a:lstStyle/>
        <a:p>
          <a:endParaRPr lang="en-US" sz="3200"/>
        </a:p>
      </dgm:t>
    </dgm:pt>
    <dgm:pt modelId="{29B8797A-D305-426E-9DA2-0A250EA43C08}" type="sibTrans" cxnId="{390F7B3D-BBCD-43D3-B014-F5E452B2EEDD}">
      <dgm:prSet/>
      <dgm:spPr/>
      <dgm:t>
        <a:bodyPr/>
        <a:lstStyle/>
        <a:p>
          <a:endParaRPr lang="en-US" sz="3200"/>
        </a:p>
      </dgm:t>
    </dgm:pt>
    <dgm:pt modelId="{51C47D08-B831-442E-839D-E797D4E7BAA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dirty="0">
              <a:latin typeface="Franklin Gothic Demi Cond" panose="020B0706030402020204" pitchFamily="34" charset="0"/>
            </a:rPr>
            <a:t>Planung</a:t>
          </a:r>
          <a:endParaRPr lang="en-US" sz="2400" dirty="0">
            <a:latin typeface="Franklin Gothic Demi Cond" panose="020B0706030402020204" pitchFamily="34" charset="0"/>
          </a:endParaRPr>
        </a:p>
      </dgm:t>
    </dgm:pt>
    <dgm:pt modelId="{104A876D-CAF5-4826-A38D-D94EF7F0798B}" type="parTrans" cxnId="{851F6015-0279-4061-B20E-EBD3B9F19567}">
      <dgm:prSet/>
      <dgm:spPr/>
      <dgm:t>
        <a:bodyPr/>
        <a:lstStyle/>
        <a:p>
          <a:endParaRPr lang="de-DE" sz="3200"/>
        </a:p>
      </dgm:t>
    </dgm:pt>
    <dgm:pt modelId="{CFC7B580-0034-4540-AED1-620026564C1E}" type="sibTrans" cxnId="{851F6015-0279-4061-B20E-EBD3B9F19567}">
      <dgm:prSet/>
      <dgm:spPr/>
      <dgm:t>
        <a:bodyPr/>
        <a:lstStyle/>
        <a:p>
          <a:endParaRPr lang="de-DE" sz="3200"/>
        </a:p>
      </dgm:t>
    </dgm:pt>
    <dgm:pt modelId="{7FD22562-E4CD-7548-9069-81F122EF7D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b="0" i="0" dirty="0">
              <a:latin typeface="Franklin Gothic Demi Cond" panose="020B0603020102020204" pitchFamily="34" charset="0"/>
            </a:rPr>
            <a:t>Vermutungen</a:t>
          </a:r>
        </a:p>
      </dgm:t>
    </dgm:pt>
    <dgm:pt modelId="{3F5712ED-331C-AF45-ADC2-46449A5043E2}" type="parTrans" cxnId="{A737E4F8-8BBA-3048-89A1-0CA83C97EE62}">
      <dgm:prSet/>
      <dgm:spPr/>
      <dgm:t>
        <a:bodyPr/>
        <a:lstStyle/>
        <a:p>
          <a:endParaRPr lang="de-DE" sz="3200"/>
        </a:p>
      </dgm:t>
    </dgm:pt>
    <dgm:pt modelId="{3D93CA01-5BDA-6244-A79D-A8C77F256258}" type="sibTrans" cxnId="{A737E4F8-8BBA-3048-89A1-0CA83C97EE62}">
      <dgm:prSet/>
      <dgm:spPr/>
      <dgm:t>
        <a:bodyPr/>
        <a:lstStyle/>
        <a:p>
          <a:endParaRPr lang="de-DE" sz="3200"/>
        </a:p>
      </dgm:t>
    </dgm:pt>
    <dgm:pt modelId="{C5851C75-93AB-47F7-9AAA-83F311339974}" type="pres">
      <dgm:prSet presAssocID="{B34A4B12-F75F-43DD-B97F-ED712CA4DF6F}" presName="root" presStyleCnt="0">
        <dgm:presLayoutVars>
          <dgm:dir/>
          <dgm:resizeHandles val="exact"/>
        </dgm:presLayoutVars>
      </dgm:prSet>
      <dgm:spPr/>
    </dgm:pt>
    <dgm:pt modelId="{B4235CAD-3ED5-4B25-8C62-2DF0FBB09B1E}" type="pres">
      <dgm:prSet presAssocID="{258DA698-844D-4BEE-AB21-087306605B81}" presName="compNode" presStyleCnt="0"/>
      <dgm:spPr/>
    </dgm:pt>
    <dgm:pt modelId="{8F194A8E-4D5A-4992-AE4B-136099C5BF6A}" type="pres">
      <dgm:prSet presAssocID="{258DA698-844D-4BEE-AB21-087306605B81}" presName="bgRect" presStyleLbl="bgShp" presStyleIdx="0" presStyleCnt="5" custLinFactNeighborX="33866" custLinFactNeighborY="-4191"/>
      <dgm:spPr/>
    </dgm:pt>
    <dgm:pt modelId="{0D52DC3F-F327-4D53-B207-A72F4512FAFD}" type="pres">
      <dgm:prSet presAssocID="{258DA698-844D-4BEE-AB21-087306605B8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 Fragezeichen mit einfarbiger Füllung"/>
        </a:ext>
      </dgm:extLst>
    </dgm:pt>
    <dgm:pt modelId="{935FBC99-8F16-4234-96C6-B081483190C9}" type="pres">
      <dgm:prSet presAssocID="{258DA698-844D-4BEE-AB21-087306605B81}" presName="spaceRect" presStyleCnt="0"/>
      <dgm:spPr/>
    </dgm:pt>
    <dgm:pt modelId="{F29B16F5-7547-4985-8CC6-A7A07DA03913}" type="pres">
      <dgm:prSet presAssocID="{258DA698-844D-4BEE-AB21-087306605B81}" presName="parTx" presStyleLbl="revTx" presStyleIdx="0" presStyleCnt="5">
        <dgm:presLayoutVars>
          <dgm:chMax val="0"/>
          <dgm:chPref val="0"/>
        </dgm:presLayoutVars>
      </dgm:prSet>
      <dgm:spPr/>
    </dgm:pt>
    <dgm:pt modelId="{CCE83866-4258-472D-93D5-0A45E1421082}" type="pres">
      <dgm:prSet presAssocID="{C160A9C5-F73D-4080-A7F2-834E3E086989}" presName="sibTrans" presStyleCnt="0"/>
      <dgm:spPr/>
    </dgm:pt>
    <dgm:pt modelId="{216D3E84-564D-2D47-8D12-853D152CB4D1}" type="pres">
      <dgm:prSet presAssocID="{7FD22562-E4CD-7548-9069-81F122EF7D92}" presName="compNode" presStyleCnt="0"/>
      <dgm:spPr/>
    </dgm:pt>
    <dgm:pt modelId="{5AEA90A8-71FB-F14F-A168-AB4532E2BEAA}" type="pres">
      <dgm:prSet presAssocID="{7FD22562-E4CD-7548-9069-81F122EF7D92}" presName="bgRect" presStyleLbl="bgShp" presStyleIdx="1" presStyleCnt="5"/>
      <dgm:spPr/>
    </dgm:pt>
    <dgm:pt modelId="{BEC404B6-3D4D-E147-9144-F83987D86ABA}" type="pres">
      <dgm:prSet presAssocID="{7FD22562-E4CD-7548-9069-81F122EF7D9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dankenblase mit einfarbiger Füllung"/>
        </a:ext>
      </dgm:extLst>
    </dgm:pt>
    <dgm:pt modelId="{CC1BC5F4-0CDC-D348-B0B2-983C714C248A}" type="pres">
      <dgm:prSet presAssocID="{7FD22562-E4CD-7548-9069-81F122EF7D92}" presName="spaceRect" presStyleCnt="0"/>
      <dgm:spPr/>
    </dgm:pt>
    <dgm:pt modelId="{44A0A167-3BF7-A042-80A6-E666849222E2}" type="pres">
      <dgm:prSet presAssocID="{7FD22562-E4CD-7548-9069-81F122EF7D92}" presName="parTx" presStyleLbl="revTx" presStyleIdx="1" presStyleCnt="5">
        <dgm:presLayoutVars>
          <dgm:chMax val="0"/>
          <dgm:chPref val="0"/>
        </dgm:presLayoutVars>
      </dgm:prSet>
      <dgm:spPr/>
    </dgm:pt>
    <dgm:pt modelId="{25503F71-D19E-2742-AC81-E70FE066039F}" type="pres">
      <dgm:prSet presAssocID="{3D93CA01-5BDA-6244-A79D-A8C77F256258}" presName="sibTrans" presStyleCnt="0"/>
      <dgm:spPr/>
    </dgm:pt>
    <dgm:pt modelId="{9304D082-7397-46E7-8D07-598CD15D31E3}" type="pres">
      <dgm:prSet presAssocID="{51C47D08-B831-442E-839D-E797D4E7BAA3}" presName="compNode" presStyleCnt="0"/>
      <dgm:spPr/>
    </dgm:pt>
    <dgm:pt modelId="{0CD69C69-59F3-4BD0-99EA-1086ED97F922}" type="pres">
      <dgm:prSet presAssocID="{51C47D08-B831-442E-839D-E797D4E7BAA3}" presName="bgRect" presStyleLbl="bgShp" presStyleIdx="2" presStyleCnt="5" custScaleX="100000" custLinFactNeighborX="-19348" custLinFactNeighborY="0"/>
      <dgm:spPr>
        <a:solidFill>
          <a:schemeClr val="bg1">
            <a:lumMod val="95000"/>
          </a:schemeClr>
        </a:solidFill>
      </dgm:spPr>
    </dgm:pt>
    <dgm:pt modelId="{9F71139E-79DF-4935-9BF1-7C32C5BB8F56}" type="pres">
      <dgm:prSet presAssocID="{51C47D08-B831-442E-839D-E797D4E7BAA3}" presName="iconRect" presStyleLbl="node1" presStyleIdx="2" presStyleCnt="5" custLinFactNeighborX="-7529" custLinFactNeighborY="-3359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aupause mit einfarbiger Füllung"/>
        </a:ext>
      </dgm:extLst>
    </dgm:pt>
    <dgm:pt modelId="{1E7223AD-05D8-4AA6-8BC7-8EFA381D24D5}" type="pres">
      <dgm:prSet presAssocID="{51C47D08-B831-442E-839D-E797D4E7BAA3}" presName="spaceRect" presStyleCnt="0"/>
      <dgm:spPr/>
    </dgm:pt>
    <dgm:pt modelId="{4B110051-6CCA-4AFD-B4FF-C54769F02833}" type="pres">
      <dgm:prSet presAssocID="{51C47D08-B831-442E-839D-E797D4E7BAA3}" presName="parTx" presStyleLbl="revTx" presStyleIdx="2" presStyleCnt="5">
        <dgm:presLayoutVars>
          <dgm:chMax val="0"/>
          <dgm:chPref val="0"/>
        </dgm:presLayoutVars>
      </dgm:prSet>
      <dgm:spPr/>
    </dgm:pt>
    <dgm:pt modelId="{FE8A9036-5569-4922-AB01-88F367F24743}" type="pres">
      <dgm:prSet presAssocID="{CFC7B580-0034-4540-AED1-620026564C1E}" presName="sibTrans" presStyleCnt="0"/>
      <dgm:spPr/>
    </dgm:pt>
    <dgm:pt modelId="{7C3F8B98-BD64-4A3F-B79C-CCBE80C6C398}" type="pres">
      <dgm:prSet presAssocID="{A710E957-3B5F-40AC-B1D8-F9B2FBBA6BA8}" presName="compNode" presStyleCnt="0"/>
      <dgm:spPr/>
    </dgm:pt>
    <dgm:pt modelId="{E65415F0-643D-48DC-A2D1-091596F2A203}" type="pres">
      <dgm:prSet presAssocID="{A710E957-3B5F-40AC-B1D8-F9B2FBBA6BA8}" presName="bgRect" presStyleLbl="bgShp" presStyleIdx="3" presStyleCnt="5" custLinFactNeighborX="14339" custLinFactNeighborY="-239"/>
      <dgm:spPr>
        <a:solidFill>
          <a:schemeClr val="bg1">
            <a:lumMod val="85000"/>
          </a:schemeClr>
        </a:solidFill>
      </dgm:spPr>
    </dgm:pt>
    <dgm:pt modelId="{899D2426-9C4C-4EA4-AB86-B2C3FB82CA83}" type="pres">
      <dgm:prSet presAssocID="{A710E957-3B5F-40AC-B1D8-F9B2FBBA6BA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lben mit einfarbiger Füllung"/>
        </a:ext>
      </dgm:extLst>
    </dgm:pt>
    <dgm:pt modelId="{DFEAB7F0-0CBC-44CC-AE0F-3A94D6A0B0AB}" type="pres">
      <dgm:prSet presAssocID="{A710E957-3B5F-40AC-B1D8-F9B2FBBA6BA8}" presName="spaceRect" presStyleCnt="0"/>
      <dgm:spPr/>
    </dgm:pt>
    <dgm:pt modelId="{E24F1B23-B7CB-4FB6-9AD6-FC6B7FA810C4}" type="pres">
      <dgm:prSet presAssocID="{A710E957-3B5F-40AC-B1D8-F9B2FBBA6BA8}" presName="parTx" presStyleLbl="revTx" presStyleIdx="3" presStyleCnt="5">
        <dgm:presLayoutVars>
          <dgm:chMax val="0"/>
          <dgm:chPref val="0"/>
        </dgm:presLayoutVars>
      </dgm:prSet>
      <dgm:spPr/>
    </dgm:pt>
    <dgm:pt modelId="{B79B78F6-36E7-4A3D-9D57-80FC93A1FD43}" type="pres">
      <dgm:prSet presAssocID="{58704EAD-C91E-4630-9C14-E90565EE2AF6}" presName="sibTrans" presStyleCnt="0"/>
      <dgm:spPr/>
    </dgm:pt>
    <dgm:pt modelId="{7B494ED4-B9A0-49A7-89C9-D27CAFC51F0A}" type="pres">
      <dgm:prSet presAssocID="{DA7CF2AF-0B19-41B7-A90F-ACF225A575C9}" presName="compNode" presStyleCnt="0"/>
      <dgm:spPr/>
    </dgm:pt>
    <dgm:pt modelId="{707E0A92-6C96-464F-B377-25D6576F43FC}" type="pres">
      <dgm:prSet presAssocID="{DA7CF2AF-0B19-41B7-A90F-ACF225A575C9}" presName="bgRect" presStyleLbl="bgShp" presStyleIdx="4" presStyleCnt="5"/>
      <dgm:spPr/>
    </dgm:pt>
    <dgm:pt modelId="{353BCC46-E8C2-45B8-8625-98842DE4D7B6}" type="pres">
      <dgm:prSet presAssocID="{DA7CF2AF-0B19-41B7-A90F-ACF225A575C9}" presName="iconRect" presStyleLbl="node1" presStyleIdx="4" presStyleCnt="5" custLinFactNeighborX="-238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emmbrett gemischt mit einfarbiger Füllung"/>
        </a:ext>
      </dgm:extLst>
    </dgm:pt>
    <dgm:pt modelId="{9E6E29FD-2A2A-44C2-9B44-6176E208A13B}" type="pres">
      <dgm:prSet presAssocID="{DA7CF2AF-0B19-41B7-A90F-ACF225A575C9}" presName="spaceRect" presStyleCnt="0"/>
      <dgm:spPr/>
    </dgm:pt>
    <dgm:pt modelId="{94CD893C-845E-4202-94F3-7BE9165BC54F}" type="pres">
      <dgm:prSet presAssocID="{DA7CF2AF-0B19-41B7-A90F-ACF225A575C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D216306-0BA4-4D97-856C-8F03E73D3C49}" type="presOf" srcId="{258DA698-844D-4BEE-AB21-087306605B81}" destId="{F29B16F5-7547-4985-8CC6-A7A07DA03913}" srcOrd="0" destOrd="0" presId="urn:microsoft.com/office/officeart/2018/2/layout/IconVerticalSolidList"/>
    <dgm:cxn modelId="{851F6015-0279-4061-B20E-EBD3B9F19567}" srcId="{B34A4B12-F75F-43DD-B97F-ED712CA4DF6F}" destId="{51C47D08-B831-442E-839D-E797D4E7BAA3}" srcOrd="2" destOrd="0" parTransId="{104A876D-CAF5-4826-A38D-D94EF7F0798B}" sibTransId="{CFC7B580-0034-4540-AED1-620026564C1E}"/>
    <dgm:cxn modelId="{712FA81D-C945-4B42-8451-F25ECF5E4D1F}" srcId="{B34A4B12-F75F-43DD-B97F-ED712CA4DF6F}" destId="{A710E957-3B5F-40AC-B1D8-F9B2FBBA6BA8}" srcOrd="3" destOrd="0" parTransId="{649097D3-DB87-478C-9AAE-421C5FD6E0A9}" sibTransId="{58704EAD-C91E-4630-9C14-E90565EE2AF6}"/>
    <dgm:cxn modelId="{390F7B3D-BBCD-43D3-B014-F5E452B2EEDD}" srcId="{B34A4B12-F75F-43DD-B97F-ED712CA4DF6F}" destId="{DA7CF2AF-0B19-41B7-A90F-ACF225A575C9}" srcOrd="4" destOrd="0" parTransId="{086D86E6-2C6B-4A81-865D-26C4BEBBEC44}" sibTransId="{29B8797A-D305-426E-9DA2-0A250EA43C08}"/>
    <dgm:cxn modelId="{A9303950-D656-4BEE-93DB-3749288E0F3F}" type="presOf" srcId="{A710E957-3B5F-40AC-B1D8-F9B2FBBA6BA8}" destId="{E24F1B23-B7CB-4FB6-9AD6-FC6B7FA810C4}" srcOrd="0" destOrd="0" presId="urn:microsoft.com/office/officeart/2018/2/layout/IconVerticalSolidList"/>
    <dgm:cxn modelId="{65263657-723F-604F-B032-894ADB6C1CED}" type="presOf" srcId="{7FD22562-E4CD-7548-9069-81F122EF7D92}" destId="{44A0A167-3BF7-A042-80A6-E666849222E2}" srcOrd="0" destOrd="0" presId="urn:microsoft.com/office/officeart/2018/2/layout/IconVerticalSolidList"/>
    <dgm:cxn modelId="{22B22E58-564B-484B-9246-4E936EC82A9C}" type="presOf" srcId="{DA7CF2AF-0B19-41B7-A90F-ACF225A575C9}" destId="{94CD893C-845E-4202-94F3-7BE9165BC54F}" srcOrd="0" destOrd="0" presId="urn:microsoft.com/office/officeart/2018/2/layout/IconVerticalSolidList"/>
    <dgm:cxn modelId="{8C429FA9-EC38-433D-AF00-2C9F81D8CD86}" srcId="{B34A4B12-F75F-43DD-B97F-ED712CA4DF6F}" destId="{258DA698-844D-4BEE-AB21-087306605B81}" srcOrd="0" destOrd="0" parTransId="{113263EA-6640-4831-B8A2-3104B702D3CC}" sibTransId="{C160A9C5-F73D-4080-A7F2-834E3E086989}"/>
    <dgm:cxn modelId="{250310D5-2554-41B5-ABA3-8B73FAF187E7}" type="presOf" srcId="{B34A4B12-F75F-43DD-B97F-ED712CA4DF6F}" destId="{C5851C75-93AB-47F7-9AAA-83F311339974}" srcOrd="0" destOrd="0" presId="urn:microsoft.com/office/officeart/2018/2/layout/IconVerticalSolidList"/>
    <dgm:cxn modelId="{A737E4F8-8BBA-3048-89A1-0CA83C97EE62}" srcId="{B34A4B12-F75F-43DD-B97F-ED712CA4DF6F}" destId="{7FD22562-E4CD-7548-9069-81F122EF7D92}" srcOrd="1" destOrd="0" parTransId="{3F5712ED-331C-AF45-ADC2-46449A5043E2}" sibTransId="{3D93CA01-5BDA-6244-A79D-A8C77F256258}"/>
    <dgm:cxn modelId="{2DA872F9-35F1-41A8-AFA8-EAF3128A2621}" type="presOf" srcId="{51C47D08-B831-442E-839D-E797D4E7BAA3}" destId="{4B110051-6CCA-4AFD-B4FF-C54769F02833}" srcOrd="0" destOrd="0" presId="urn:microsoft.com/office/officeart/2018/2/layout/IconVerticalSolidList"/>
    <dgm:cxn modelId="{99B170CD-4EAF-41F4-A4B8-3BCEF1E4FD65}" type="presParOf" srcId="{C5851C75-93AB-47F7-9AAA-83F311339974}" destId="{B4235CAD-3ED5-4B25-8C62-2DF0FBB09B1E}" srcOrd="0" destOrd="0" presId="urn:microsoft.com/office/officeart/2018/2/layout/IconVerticalSolidList"/>
    <dgm:cxn modelId="{E010F1C1-C162-402B-A165-2B307FCC94C5}" type="presParOf" srcId="{B4235CAD-3ED5-4B25-8C62-2DF0FBB09B1E}" destId="{8F194A8E-4D5A-4992-AE4B-136099C5BF6A}" srcOrd="0" destOrd="0" presId="urn:microsoft.com/office/officeart/2018/2/layout/IconVerticalSolidList"/>
    <dgm:cxn modelId="{151BD981-4592-4732-AC2E-DA68C4CD972B}" type="presParOf" srcId="{B4235CAD-3ED5-4B25-8C62-2DF0FBB09B1E}" destId="{0D52DC3F-F327-4D53-B207-A72F4512FAFD}" srcOrd="1" destOrd="0" presId="urn:microsoft.com/office/officeart/2018/2/layout/IconVerticalSolidList"/>
    <dgm:cxn modelId="{B3A085F8-C134-47C3-94C9-7CC27B837550}" type="presParOf" srcId="{B4235CAD-3ED5-4B25-8C62-2DF0FBB09B1E}" destId="{935FBC99-8F16-4234-96C6-B081483190C9}" srcOrd="2" destOrd="0" presId="urn:microsoft.com/office/officeart/2018/2/layout/IconVerticalSolidList"/>
    <dgm:cxn modelId="{4D61145B-1FB3-4CB9-8ECF-0C4A7716C552}" type="presParOf" srcId="{B4235CAD-3ED5-4B25-8C62-2DF0FBB09B1E}" destId="{F29B16F5-7547-4985-8CC6-A7A07DA03913}" srcOrd="3" destOrd="0" presId="urn:microsoft.com/office/officeart/2018/2/layout/IconVerticalSolidList"/>
    <dgm:cxn modelId="{D28FDC53-3493-4D4C-AA1F-58E04FC9510D}" type="presParOf" srcId="{C5851C75-93AB-47F7-9AAA-83F311339974}" destId="{CCE83866-4258-472D-93D5-0A45E1421082}" srcOrd="1" destOrd="0" presId="urn:microsoft.com/office/officeart/2018/2/layout/IconVerticalSolidList"/>
    <dgm:cxn modelId="{23A3B72C-FBDC-934D-BF66-2438216C40A6}" type="presParOf" srcId="{C5851C75-93AB-47F7-9AAA-83F311339974}" destId="{216D3E84-564D-2D47-8D12-853D152CB4D1}" srcOrd="2" destOrd="0" presId="urn:microsoft.com/office/officeart/2018/2/layout/IconVerticalSolidList"/>
    <dgm:cxn modelId="{0C36109B-11F0-2F48-9A2E-E21F71F33450}" type="presParOf" srcId="{216D3E84-564D-2D47-8D12-853D152CB4D1}" destId="{5AEA90A8-71FB-F14F-A168-AB4532E2BEAA}" srcOrd="0" destOrd="0" presId="urn:microsoft.com/office/officeart/2018/2/layout/IconVerticalSolidList"/>
    <dgm:cxn modelId="{0C9BEBCB-369C-3E42-B28A-7392BE84955A}" type="presParOf" srcId="{216D3E84-564D-2D47-8D12-853D152CB4D1}" destId="{BEC404B6-3D4D-E147-9144-F83987D86ABA}" srcOrd="1" destOrd="0" presId="urn:microsoft.com/office/officeart/2018/2/layout/IconVerticalSolidList"/>
    <dgm:cxn modelId="{402018F0-7716-BA4B-A63E-7C9780D61640}" type="presParOf" srcId="{216D3E84-564D-2D47-8D12-853D152CB4D1}" destId="{CC1BC5F4-0CDC-D348-B0B2-983C714C248A}" srcOrd="2" destOrd="0" presId="urn:microsoft.com/office/officeart/2018/2/layout/IconVerticalSolidList"/>
    <dgm:cxn modelId="{BC265B5A-35A2-C44B-B406-586763E0C099}" type="presParOf" srcId="{216D3E84-564D-2D47-8D12-853D152CB4D1}" destId="{44A0A167-3BF7-A042-80A6-E666849222E2}" srcOrd="3" destOrd="0" presId="urn:microsoft.com/office/officeart/2018/2/layout/IconVerticalSolidList"/>
    <dgm:cxn modelId="{23902553-0422-E948-9687-B49B90F4A8D2}" type="presParOf" srcId="{C5851C75-93AB-47F7-9AAA-83F311339974}" destId="{25503F71-D19E-2742-AC81-E70FE066039F}" srcOrd="3" destOrd="0" presId="urn:microsoft.com/office/officeart/2018/2/layout/IconVerticalSolidList"/>
    <dgm:cxn modelId="{A0CB4F69-A84A-421F-AF40-BCE7E7994EC4}" type="presParOf" srcId="{C5851C75-93AB-47F7-9AAA-83F311339974}" destId="{9304D082-7397-46E7-8D07-598CD15D31E3}" srcOrd="4" destOrd="0" presId="urn:microsoft.com/office/officeart/2018/2/layout/IconVerticalSolidList"/>
    <dgm:cxn modelId="{ABE9620B-3A2F-41D4-B619-06A81A150590}" type="presParOf" srcId="{9304D082-7397-46E7-8D07-598CD15D31E3}" destId="{0CD69C69-59F3-4BD0-99EA-1086ED97F922}" srcOrd="0" destOrd="0" presId="urn:microsoft.com/office/officeart/2018/2/layout/IconVerticalSolidList"/>
    <dgm:cxn modelId="{BDB002C0-4042-4312-8CED-773322E74777}" type="presParOf" srcId="{9304D082-7397-46E7-8D07-598CD15D31E3}" destId="{9F71139E-79DF-4935-9BF1-7C32C5BB8F56}" srcOrd="1" destOrd="0" presId="urn:microsoft.com/office/officeart/2018/2/layout/IconVerticalSolidList"/>
    <dgm:cxn modelId="{60962FF6-DA30-40AB-B6B8-2914B7028315}" type="presParOf" srcId="{9304D082-7397-46E7-8D07-598CD15D31E3}" destId="{1E7223AD-05D8-4AA6-8BC7-8EFA381D24D5}" srcOrd="2" destOrd="0" presId="urn:microsoft.com/office/officeart/2018/2/layout/IconVerticalSolidList"/>
    <dgm:cxn modelId="{2D01051B-FF9B-4A36-8A63-709F2C7AA29B}" type="presParOf" srcId="{9304D082-7397-46E7-8D07-598CD15D31E3}" destId="{4B110051-6CCA-4AFD-B4FF-C54769F02833}" srcOrd="3" destOrd="0" presId="urn:microsoft.com/office/officeart/2018/2/layout/IconVerticalSolidList"/>
    <dgm:cxn modelId="{E98F20A6-8B51-4888-AFD9-C18D1CF11E54}" type="presParOf" srcId="{C5851C75-93AB-47F7-9AAA-83F311339974}" destId="{FE8A9036-5569-4922-AB01-88F367F24743}" srcOrd="5" destOrd="0" presId="urn:microsoft.com/office/officeart/2018/2/layout/IconVerticalSolidList"/>
    <dgm:cxn modelId="{2DB133E1-3E3C-4A94-8969-23B25E7B2E85}" type="presParOf" srcId="{C5851C75-93AB-47F7-9AAA-83F311339974}" destId="{7C3F8B98-BD64-4A3F-B79C-CCBE80C6C398}" srcOrd="6" destOrd="0" presId="urn:microsoft.com/office/officeart/2018/2/layout/IconVerticalSolidList"/>
    <dgm:cxn modelId="{D75B272F-192B-44F8-9E46-F0838EED8C82}" type="presParOf" srcId="{7C3F8B98-BD64-4A3F-B79C-CCBE80C6C398}" destId="{E65415F0-643D-48DC-A2D1-091596F2A203}" srcOrd="0" destOrd="0" presId="urn:microsoft.com/office/officeart/2018/2/layout/IconVerticalSolidList"/>
    <dgm:cxn modelId="{B3689E1C-49A7-49F4-B215-D4C09127351B}" type="presParOf" srcId="{7C3F8B98-BD64-4A3F-B79C-CCBE80C6C398}" destId="{899D2426-9C4C-4EA4-AB86-B2C3FB82CA83}" srcOrd="1" destOrd="0" presId="urn:microsoft.com/office/officeart/2018/2/layout/IconVerticalSolidList"/>
    <dgm:cxn modelId="{CD1E04B4-0998-4B64-A53A-9CB643A3FACC}" type="presParOf" srcId="{7C3F8B98-BD64-4A3F-B79C-CCBE80C6C398}" destId="{DFEAB7F0-0CBC-44CC-AE0F-3A94D6A0B0AB}" srcOrd="2" destOrd="0" presId="urn:microsoft.com/office/officeart/2018/2/layout/IconVerticalSolidList"/>
    <dgm:cxn modelId="{C5B041B2-8C49-4D30-8549-431E649A24C4}" type="presParOf" srcId="{7C3F8B98-BD64-4A3F-B79C-CCBE80C6C398}" destId="{E24F1B23-B7CB-4FB6-9AD6-FC6B7FA810C4}" srcOrd="3" destOrd="0" presId="urn:microsoft.com/office/officeart/2018/2/layout/IconVerticalSolidList"/>
    <dgm:cxn modelId="{71D77D5A-884A-416D-A0B6-76DD78752DA3}" type="presParOf" srcId="{C5851C75-93AB-47F7-9AAA-83F311339974}" destId="{B79B78F6-36E7-4A3D-9D57-80FC93A1FD43}" srcOrd="7" destOrd="0" presId="urn:microsoft.com/office/officeart/2018/2/layout/IconVerticalSolidList"/>
    <dgm:cxn modelId="{A03107BB-D37B-4866-B9A4-6E73CD0C6EFF}" type="presParOf" srcId="{C5851C75-93AB-47F7-9AAA-83F311339974}" destId="{7B494ED4-B9A0-49A7-89C9-D27CAFC51F0A}" srcOrd="8" destOrd="0" presId="urn:microsoft.com/office/officeart/2018/2/layout/IconVerticalSolidList"/>
    <dgm:cxn modelId="{C9DFF3E8-D07C-4DC5-AA18-0E02CCFE3FCC}" type="presParOf" srcId="{7B494ED4-B9A0-49A7-89C9-D27CAFC51F0A}" destId="{707E0A92-6C96-464F-B377-25D6576F43FC}" srcOrd="0" destOrd="0" presId="urn:microsoft.com/office/officeart/2018/2/layout/IconVerticalSolidList"/>
    <dgm:cxn modelId="{CAE761FD-7C6B-4189-A021-C31C2624DF23}" type="presParOf" srcId="{7B494ED4-B9A0-49A7-89C9-D27CAFC51F0A}" destId="{353BCC46-E8C2-45B8-8625-98842DE4D7B6}" srcOrd="1" destOrd="0" presId="urn:microsoft.com/office/officeart/2018/2/layout/IconVerticalSolidList"/>
    <dgm:cxn modelId="{9FD913B0-A8E8-4912-BB61-08583DC5EF99}" type="presParOf" srcId="{7B494ED4-B9A0-49A7-89C9-D27CAFC51F0A}" destId="{9E6E29FD-2A2A-44C2-9B44-6176E208A13B}" srcOrd="2" destOrd="0" presId="urn:microsoft.com/office/officeart/2018/2/layout/IconVerticalSolidList"/>
    <dgm:cxn modelId="{0964CEAB-CED9-431C-B0B5-1E7705938E0C}" type="presParOf" srcId="{7B494ED4-B9A0-49A7-89C9-D27CAFC51F0A}" destId="{94CD893C-845E-4202-94F3-7BE9165BC54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4A4B12-F75F-43DD-B97F-ED712CA4DF6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58DA698-844D-4BEE-AB21-087306605B8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i="0" dirty="0">
              <a:latin typeface="Franklin Gothic Demi Cond" panose="020B0706030402020204" pitchFamily="34" charset="0"/>
            </a:rPr>
            <a:t>Fragestellung</a:t>
          </a:r>
        </a:p>
      </dgm:t>
    </dgm:pt>
    <dgm:pt modelId="{113263EA-6640-4831-B8A2-3104B702D3CC}" type="parTrans" cxnId="{8C429FA9-EC38-433D-AF00-2C9F81D8CD86}">
      <dgm:prSet/>
      <dgm:spPr/>
      <dgm:t>
        <a:bodyPr/>
        <a:lstStyle/>
        <a:p>
          <a:endParaRPr lang="en-US" sz="3200"/>
        </a:p>
      </dgm:t>
    </dgm:pt>
    <dgm:pt modelId="{C160A9C5-F73D-4080-A7F2-834E3E086989}" type="sibTrans" cxnId="{8C429FA9-EC38-433D-AF00-2C9F81D8CD86}">
      <dgm:prSet/>
      <dgm:spPr/>
      <dgm:t>
        <a:bodyPr/>
        <a:lstStyle/>
        <a:p>
          <a:endParaRPr lang="en-US" sz="3200"/>
        </a:p>
      </dgm:t>
    </dgm:pt>
    <dgm:pt modelId="{A710E957-3B5F-40AC-B1D8-F9B2FBBA6B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b="0" dirty="0">
              <a:latin typeface="Franklin Gothic Demi Cond" panose="020B0706030402020204" pitchFamily="34" charset="0"/>
            </a:rPr>
            <a:t>Experiment</a:t>
          </a:r>
          <a:endParaRPr lang="en-US" sz="2400" b="0" dirty="0">
            <a:latin typeface="Franklin Gothic Demi Cond" panose="020B0706030402020204" pitchFamily="34" charset="0"/>
          </a:endParaRPr>
        </a:p>
      </dgm:t>
    </dgm:pt>
    <dgm:pt modelId="{649097D3-DB87-478C-9AAE-421C5FD6E0A9}" type="parTrans" cxnId="{712FA81D-C945-4B42-8451-F25ECF5E4D1F}">
      <dgm:prSet/>
      <dgm:spPr/>
      <dgm:t>
        <a:bodyPr/>
        <a:lstStyle/>
        <a:p>
          <a:endParaRPr lang="en-US" sz="3200"/>
        </a:p>
      </dgm:t>
    </dgm:pt>
    <dgm:pt modelId="{58704EAD-C91E-4630-9C14-E90565EE2AF6}" type="sibTrans" cxnId="{712FA81D-C945-4B42-8451-F25ECF5E4D1F}">
      <dgm:prSet/>
      <dgm:spPr/>
      <dgm:t>
        <a:bodyPr/>
        <a:lstStyle/>
        <a:p>
          <a:endParaRPr lang="en-US" sz="3200"/>
        </a:p>
      </dgm:t>
    </dgm:pt>
    <dgm:pt modelId="{DA7CF2AF-0B19-41B7-A90F-ACF225A575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b="0" dirty="0">
              <a:latin typeface="Franklin Gothic Demi Cond" panose="020B0706030402020204" pitchFamily="34" charset="0"/>
            </a:rPr>
            <a:t>Auswertung</a:t>
          </a:r>
          <a:endParaRPr lang="en-US" sz="2400" b="0" dirty="0">
            <a:latin typeface="Franklin Gothic Demi Cond" panose="020B0706030402020204" pitchFamily="34" charset="0"/>
          </a:endParaRPr>
        </a:p>
      </dgm:t>
    </dgm:pt>
    <dgm:pt modelId="{086D86E6-2C6B-4A81-865D-26C4BEBBEC44}" type="parTrans" cxnId="{390F7B3D-BBCD-43D3-B014-F5E452B2EEDD}">
      <dgm:prSet/>
      <dgm:spPr/>
      <dgm:t>
        <a:bodyPr/>
        <a:lstStyle/>
        <a:p>
          <a:endParaRPr lang="en-US" sz="3200"/>
        </a:p>
      </dgm:t>
    </dgm:pt>
    <dgm:pt modelId="{29B8797A-D305-426E-9DA2-0A250EA43C08}" type="sibTrans" cxnId="{390F7B3D-BBCD-43D3-B014-F5E452B2EEDD}">
      <dgm:prSet/>
      <dgm:spPr/>
      <dgm:t>
        <a:bodyPr/>
        <a:lstStyle/>
        <a:p>
          <a:endParaRPr lang="en-US" sz="3200"/>
        </a:p>
      </dgm:t>
    </dgm:pt>
    <dgm:pt modelId="{51C47D08-B831-442E-839D-E797D4E7BAA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b="0" dirty="0">
              <a:latin typeface="Franklin Gothic Demi Cond" panose="020B0706030402020204" pitchFamily="34" charset="0"/>
            </a:rPr>
            <a:t>Planung</a:t>
          </a:r>
          <a:endParaRPr lang="en-US" sz="2400" b="0" dirty="0">
            <a:latin typeface="Franklin Gothic Demi Cond" panose="020B0706030402020204" pitchFamily="34" charset="0"/>
          </a:endParaRPr>
        </a:p>
      </dgm:t>
    </dgm:pt>
    <dgm:pt modelId="{104A876D-CAF5-4826-A38D-D94EF7F0798B}" type="parTrans" cxnId="{851F6015-0279-4061-B20E-EBD3B9F19567}">
      <dgm:prSet/>
      <dgm:spPr/>
      <dgm:t>
        <a:bodyPr/>
        <a:lstStyle/>
        <a:p>
          <a:endParaRPr lang="de-DE" sz="3200"/>
        </a:p>
      </dgm:t>
    </dgm:pt>
    <dgm:pt modelId="{CFC7B580-0034-4540-AED1-620026564C1E}" type="sibTrans" cxnId="{851F6015-0279-4061-B20E-EBD3B9F19567}">
      <dgm:prSet/>
      <dgm:spPr/>
      <dgm:t>
        <a:bodyPr/>
        <a:lstStyle/>
        <a:p>
          <a:endParaRPr lang="de-DE" sz="3200"/>
        </a:p>
      </dgm:t>
    </dgm:pt>
    <dgm:pt modelId="{7FD22562-E4CD-7548-9069-81F122EF7D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b="0" i="0" dirty="0">
              <a:latin typeface="Franklin Gothic Demi Cond" panose="020B0706030402020204" pitchFamily="34" charset="0"/>
            </a:rPr>
            <a:t>Vermutungen</a:t>
          </a:r>
        </a:p>
      </dgm:t>
    </dgm:pt>
    <dgm:pt modelId="{3F5712ED-331C-AF45-ADC2-46449A5043E2}" type="parTrans" cxnId="{A737E4F8-8BBA-3048-89A1-0CA83C97EE62}">
      <dgm:prSet/>
      <dgm:spPr/>
      <dgm:t>
        <a:bodyPr/>
        <a:lstStyle/>
        <a:p>
          <a:endParaRPr lang="de-DE" sz="3200"/>
        </a:p>
      </dgm:t>
    </dgm:pt>
    <dgm:pt modelId="{3D93CA01-5BDA-6244-A79D-A8C77F256258}" type="sibTrans" cxnId="{A737E4F8-8BBA-3048-89A1-0CA83C97EE62}">
      <dgm:prSet/>
      <dgm:spPr/>
      <dgm:t>
        <a:bodyPr/>
        <a:lstStyle/>
        <a:p>
          <a:endParaRPr lang="de-DE" sz="3200"/>
        </a:p>
      </dgm:t>
    </dgm:pt>
    <dgm:pt modelId="{C5851C75-93AB-47F7-9AAA-83F311339974}" type="pres">
      <dgm:prSet presAssocID="{B34A4B12-F75F-43DD-B97F-ED712CA4DF6F}" presName="root" presStyleCnt="0">
        <dgm:presLayoutVars>
          <dgm:dir/>
          <dgm:resizeHandles val="exact"/>
        </dgm:presLayoutVars>
      </dgm:prSet>
      <dgm:spPr/>
    </dgm:pt>
    <dgm:pt modelId="{B4235CAD-3ED5-4B25-8C62-2DF0FBB09B1E}" type="pres">
      <dgm:prSet presAssocID="{258DA698-844D-4BEE-AB21-087306605B81}" presName="compNode" presStyleCnt="0"/>
      <dgm:spPr/>
    </dgm:pt>
    <dgm:pt modelId="{8F194A8E-4D5A-4992-AE4B-136099C5BF6A}" type="pres">
      <dgm:prSet presAssocID="{258DA698-844D-4BEE-AB21-087306605B81}" presName="bgRect" presStyleLbl="bgShp" presStyleIdx="0" presStyleCnt="5" custLinFactNeighborX="33866" custLinFactNeighborY="-4191"/>
      <dgm:spPr/>
    </dgm:pt>
    <dgm:pt modelId="{0D52DC3F-F327-4D53-B207-A72F4512FAFD}" type="pres">
      <dgm:prSet presAssocID="{258DA698-844D-4BEE-AB21-087306605B8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 Fragezeichen mit einfarbiger Füllung"/>
        </a:ext>
      </dgm:extLst>
    </dgm:pt>
    <dgm:pt modelId="{935FBC99-8F16-4234-96C6-B081483190C9}" type="pres">
      <dgm:prSet presAssocID="{258DA698-844D-4BEE-AB21-087306605B81}" presName="spaceRect" presStyleCnt="0"/>
      <dgm:spPr/>
    </dgm:pt>
    <dgm:pt modelId="{F29B16F5-7547-4985-8CC6-A7A07DA03913}" type="pres">
      <dgm:prSet presAssocID="{258DA698-844D-4BEE-AB21-087306605B81}" presName="parTx" presStyleLbl="revTx" presStyleIdx="0" presStyleCnt="5">
        <dgm:presLayoutVars>
          <dgm:chMax val="0"/>
          <dgm:chPref val="0"/>
        </dgm:presLayoutVars>
      </dgm:prSet>
      <dgm:spPr/>
    </dgm:pt>
    <dgm:pt modelId="{CCE83866-4258-472D-93D5-0A45E1421082}" type="pres">
      <dgm:prSet presAssocID="{C160A9C5-F73D-4080-A7F2-834E3E086989}" presName="sibTrans" presStyleCnt="0"/>
      <dgm:spPr/>
    </dgm:pt>
    <dgm:pt modelId="{216D3E84-564D-2D47-8D12-853D152CB4D1}" type="pres">
      <dgm:prSet presAssocID="{7FD22562-E4CD-7548-9069-81F122EF7D92}" presName="compNode" presStyleCnt="0"/>
      <dgm:spPr/>
    </dgm:pt>
    <dgm:pt modelId="{5AEA90A8-71FB-F14F-A168-AB4532E2BEAA}" type="pres">
      <dgm:prSet presAssocID="{7FD22562-E4CD-7548-9069-81F122EF7D92}" presName="bgRect" presStyleLbl="bgShp" presStyleIdx="1" presStyleCnt="5"/>
      <dgm:spPr/>
    </dgm:pt>
    <dgm:pt modelId="{BEC404B6-3D4D-E147-9144-F83987D86ABA}" type="pres">
      <dgm:prSet presAssocID="{7FD22562-E4CD-7548-9069-81F122EF7D9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dankenblase mit einfarbiger Füllung"/>
        </a:ext>
      </dgm:extLst>
    </dgm:pt>
    <dgm:pt modelId="{CC1BC5F4-0CDC-D348-B0B2-983C714C248A}" type="pres">
      <dgm:prSet presAssocID="{7FD22562-E4CD-7548-9069-81F122EF7D92}" presName="spaceRect" presStyleCnt="0"/>
      <dgm:spPr/>
    </dgm:pt>
    <dgm:pt modelId="{44A0A167-3BF7-A042-80A6-E666849222E2}" type="pres">
      <dgm:prSet presAssocID="{7FD22562-E4CD-7548-9069-81F122EF7D92}" presName="parTx" presStyleLbl="revTx" presStyleIdx="1" presStyleCnt="5">
        <dgm:presLayoutVars>
          <dgm:chMax val="0"/>
          <dgm:chPref val="0"/>
        </dgm:presLayoutVars>
      </dgm:prSet>
      <dgm:spPr/>
    </dgm:pt>
    <dgm:pt modelId="{25503F71-D19E-2742-AC81-E70FE066039F}" type="pres">
      <dgm:prSet presAssocID="{3D93CA01-5BDA-6244-A79D-A8C77F256258}" presName="sibTrans" presStyleCnt="0"/>
      <dgm:spPr/>
    </dgm:pt>
    <dgm:pt modelId="{9304D082-7397-46E7-8D07-598CD15D31E3}" type="pres">
      <dgm:prSet presAssocID="{51C47D08-B831-442E-839D-E797D4E7BAA3}" presName="compNode" presStyleCnt="0"/>
      <dgm:spPr/>
    </dgm:pt>
    <dgm:pt modelId="{0CD69C69-59F3-4BD0-99EA-1086ED97F922}" type="pres">
      <dgm:prSet presAssocID="{51C47D08-B831-442E-839D-E797D4E7BAA3}" presName="bgRect" presStyleLbl="bgShp" presStyleIdx="2" presStyleCnt="5" custScaleX="100000" custLinFactNeighborX="-19348" custLinFactNeighborY="0"/>
      <dgm:spPr>
        <a:solidFill>
          <a:schemeClr val="bg1">
            <a:lumMod val="95000"/>
          </a:schemeClr>
        </a:solidFill>
      </dgm:spPr>
    </dgm:pt>
    <dgm:pt modelId="{9F71139E-79DF-4935-9BF1-7C32C5BB8F56}" type="pres">
      <dgm:prSet presAssocID="{51C47D08-B831-442E-839D-E797D4E7BAA3}" presName="iconRect" presStyleLbl="node1" presStyleIdx="2" presStyleCnt="5" custLinFactNeighborX="-7529" custLinFactNeighborY="-3359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aupause mit einfarbiger Füllung"/>
        </a:ext>
      </dgm:extLst>
    </dgm:pt>
    <dgm:pt modelId="{1E7223AD-05D8-4AA6-8BC7-8EFA381D24D5}" type="pres">
      <dgm:prSet presAssocID="{51C47D08-B831-442E-839D-E797D4E7BAA3}" presName="spaceRect" presStyleCnt="0"/>
      <dgm:spPr/>
    </dgm:pt>
    <dgm:pt modelId="{4B110051-6CCA-4AFD-B4FF-C54769F02833}" type="pres">
      <dgm:prSet presAssocID="{51C47D08-B831-442E-839D-E797D4E7BAA3}" presName="parTx" presStyleLbl="revTx" presStyleIdx="2" presStyleCnt="5">
        <dgm:presLayoutVars>
          <dgm:chMax val="0"/>
          <dgm:chPref val="0"/>
        </dgm:presLayoutVars>
      </dgm:prSet>
      <dgm:spPr/>
    </dgm:pt>
    <dgm:pt modelId="{FE8A9036-5569-4922-AB01-88F367F24743}" type="pres">
      <dgm:prSet presAssocID="{CFC7B580-0034-4540-AED1-620026564C1E}" presName="sibTrans" presStyleCnt="0"/>
      <dgm:spPr/>
    </dgm:pt>
    <dgm:pt modelId="{7C3F8B98-BD64-4A3F-B79C-CCBE80C6C398}" type="pres">
      <dgm:prSet presAssocID="{A710E957-3B5F-40AC-B1D8-F9B2FBBA6BA8}" presName="compNode" presStyleCnt="0"/>
      <dgm:spPr/>
    </dgm:pt>
    <dgm:pt modelId="{E65415F0-643D-48DC-A2D1-091596F2A203}" type="pres">
      <dgm:prSet presAssocID="{A710E957-3B5F-40AC-B1D8-F9B2FBBA6BA8}" presName="bgRect" presStyleLbl="bgShp" presStyleIdx="3" presStyleCnt="5" custLinFactNeighborX="14339" custLinFactNeighborY="-239"/>
      <dgm:spPr>
        <a:solidFill>
          <a:schemeClr val="bg1">
            <a:lumMod val="85000"/>
          </a:schemeClr>
        </a:solidFill>
      </dgm:spPr>
    </dgm:pt>
    <dgm:pt modelId="{899D2426-9C4C-4EA4-AB86-B2C3FB82CA83}" type="pres">
      <dgm:prSet presAssocID="{A710E957-3B5F-40AC-B1D8-F9B2FBBA6BA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lben mit einfarbiger Füllung"/>
        </a:ext>
      </dgm:extLst>
    </dgm:pt>
    <dgm:pt modelId="{DFEAB7F0-0CBC-44CC-AE0F-3A94D6A0B0AB}" type="pres">
      <dgm:prSet presAssocID="{A710E957-3B5F-40AC-B1D8-F9B2FBBA6BA8}" presName="spaceRect" presStyleCnt="0"/>
      <dgm:spPr/>
    </dgm:pt>
    <dgm:pt modelId="{E24F1B23-B7CB-4FB6-9AD6-FC6B7FA810C4}" type="pres">
      <dgm:prSet presAssocID="{A710E957-3B5F-40AC-B1D8-F9B2FBBA6BA8}" presName="parTx" presStyleLbl="revTx" presStyleIdx="3" presStyleCnt="5">
        <dgm:presLayoutVars>
          <dgm:chMax val="0"/>
          <dgm:chPref val="0"/>
        </dgm:presLayoutVars>
      </dgm:prSet>
      <dgm:spPr/>
    </dgm:pt>
    <dgm:pt modelId="{B79B78F6-36E7-4A3D-9D57-80FC93A1FD43}" type="pres">
      <dgm:prSet presAssocID="{58704EAD-C91E-4630-9C14-E90565EE2AF6}" presName="sibTrans" presStyleCnt="0"/>
      <dgm:spPr/>
    </dgm:pt>
    <dgm:pt modelId="{7B494ED4-B9A0-49A7-89C9-D27CAFC51F0A}" type="pres">
      <dgm:prSet presAssocID="{DA7CF2AF-0B19-41B7-A90F-ACF225A575C9}" presName="compNode" presStyleCnt="0"/>
      <dgm:spPr/>
    </dgm:pt>
    <dgm:pt modelId="{707E0A92-6C96-464F-B377-25D6576F43FC}" type="pres">
      <dgm:prSet presAssocID="{DA7CF2AF-0B19-41B7-A90F-ACF225A575C9}" presName="bgRect" presStyleLbl="bgShp" presStyleIdx="4" presStyleCnt="5"/>
      <dgm:spPr/>
    </dgm:pt>
    <dgm:pt modelId="{353BCC46-E8C2-45B8-8625-98842DE4D7B6}" type="pres">
      <dgm:prSet presAssocID="{DA7CF2AF-0B19-41B7-A90F-ACF225A575C9}" presName="iconRect" presStyleLbl="node1" presStyleIdx="4" presStyleCnt="5" custLinFactNeighborX="-238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emmbrett gemischt mit einfarbiger Füllung"/>
        </a:ext>
      </dgm:extLst>
    </dgm:pt>
    <dgm:pt modelId="{9E6E29FD-2A2A-44C2-9B44-6176E208A13B}" type="pres">
      <dgm:prSet presAssocID="{DA7CF2AF-0B19-41B7-A90F-ACF225A575C9}" presName="spaceRect" presStyleCnt="0"/>
      <dgm:spPr/>
    </dgm:pt>
    <dgm:pt modelId="{94CD893C-845E-4202-94F3-7BE9165BC54F}" type="pres">
      <dgm:prSet presAssocID="{DA7CF2AF-0B19-41B7-A90F-ACF225A575C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D216306-0BA4-4D97-856C-8F03E73D3C49}" type="presOf" srcId="{258DA698-844D-4BEE-AB21-087306605B81}" destId="{F29B16F5-7547-4985-8CC6-A7A07DA03913}" srcOrd="0" destOrd="0" presId="urn:microsoft.com/office/officeart/2018/2/layout/IconVerticalSolidList"/>
    <dgm:cxn modelId="{851F6015-0279-4061-B20E-EBD3B9F19567}" srcId="{B34A4B12-F75F-43DD-B97F-ED712CA4DF6F}" destId="{51C47D08-B831-442E-839D-E797D4E7BAA3}" srcOrd="2" destOrd="0" parTransId="{104A876D-CAF5-4826-A38D-D94EF7F0798B}" sibTransId="{CFC7B580-0034-4540-AED1-620026564C1E}"/>
    <dgm:cxn modelId="{712FA81D-C945-4B42-8451-F25ECF5E4D1F}" srcId="{B34A4B12-F75F-43DD-B97F-ED712CA4DF6F}" destId="{A710E957-3B5F-40AC-B1D8-F9B2FBBA6BA8}" srcOrd="3" destOrd="0" parTransId="{649097D3-DB87-478C-9AAE-421C5FD6E0A9}" sibTransId="{58704EAD-C91E-4630-9C14-E90565EE2AF6}"/>
    <dgm:cxn modelId="{390F7B3D-BBCD-43D3-B014-F5E452B2EEDD}" srcId="{B34A4B12-F75F-43DD-B97F-ED712CA4DF6F}" destId="{DA7CF2AF-0B19-41B7-A90F-ACF225A575C9}" srcOrd="4" destOrd="0" parTransId="{086D86E6-2C6B-4A81-865D-26C4BEBBEC44}" sibTransId="{29B8797A-D305-426E-9DA2-0A250EA43C08}"/>
    <dgm:cxn modelId="{A9303950-D656-4BEE-93DB-3749288E0F3F}" type="presOf" srcId="{A710E957-3B5F-40AC-B1D8-F9B2FBBA6BA8}" destId="{E24F1B23-B7CB-4FB6-9AD6-FC6B7FA810C4}" srcOrd="0" destOrd="0" presId="urn:microsoft.com/office/officeart/2018/2/layout/IconVerticalSolidList"/>
    <dgm:cxn modelId="{65263657-723F-604F-B032-894ADB6C1CED}" type="presOf" srcId="{7FD22562-E4CD-7548-9069-81F122EF7D92}" destId="{44A0A167-3BF7-A042-80A6-E666849222E2}" srcOrd="0" destOrd="0" presId="urn:microsoft.com/office/officeart/2018/2/layout/IconVerticalSolidList"/>
    <dgm:cxn modelId="{22B22E58-564B-484B-9246-4E936EC82A9C}" type="presOf" srcId="{DA7CF2AF-0B19-41B7-A90F-ACF225A575C9}" destId="{94CD893C-845E-4202-94F3-7BE9165BC54F}" srcOrd="0" destOrd="0" presId="urn:microsoft.com/office/officeart/2018/2/layout/IconVerticalSolidList"/>
    <dgm:cxn modelId="{8C429FA9-EC38-433D-AF00-2C9F81D8CD86}" srcId="{B34A4B12-F75F-43DD-B97F-ED712CA4DF6F}" destId="{258DA698-844D-4BEE-AB21-087306605B81}" srcOrd="0" destOrd="0" parTransId="{113263EA-6640-4831-B8A2-3104B702D3CC}" sibTransId="{C160A9C5-F73D-4080-A7F2-834E3E086989}"/>
    <dgm:cxn modelId="{250310D5-2554-41B5-ABA3-8B73FAF187E7}" type="presOf" srcId="{B34A4B12-F75F-43DD-B97F-ED712CA4DF6F}" destId="{C5851C75-93AB-47F7-9AAA-83F311339974}" srcOrd="0" destOrd="0" presId="urn:microsoft.com/office/officeart/2018/2/layout/IconVerticalSolidList"/>
    <dgm:cxn modelId="{A737E4F8-8BBA-3048-89A1-0CA83C97EE62}" srcId="{B34A4B12-F75F-43DD-B97F-ED712CA4DF6F}" destId="{7FD22562-E4CD-7548-9069-81F122EF7D92}" srcOrd="1" destOrd="0" parTransId="{3F5712ED-331C-AF45-ADC2-46449A5043E2}" sibTransId="{3D93CA01-5BDA-6244-A79D-A8C77F256258}"/>
    <dgm:cxn modelId="{2DA872F9-35F1-41A8-AFA8-EAF3128A2621}" type="presOf" srcId="{51C47D08-B831-442E-839D-E797D4E7BAA3}" destId="{4B110051-6CCA-4AFD-B4FF-C54769F02833}" srcOrd="0" destOrd="0" presId="urn:microsoft.com/office/officeart/2018/2/layout/IconVerticalSolidList"/>
    <dgm:cxn modelId="{99B170CD-4EAF-41F4-A4B8-3BCEF1E4FD65}" type="presParOf" srcId="{C5851C75-93AB-47F7-9AAA-83F311339974}" destId="{B4235CAD-3ED5-4B25-8C62-2DF0FBB09B1E}" srcOrd="0" destOrd="0" presId="urn:microsoft.com/office/officeart/2018/2/layout/IconVerticalSolidList"/>
    <dgm:cxn modelId="{E010F1C1-C162-402B-A165-2B307FCC94C5}" type="presParOf" srcId="{B4235CAD-3ED5-4B25-8C62-2DF0FBB09B1E}" destId="{8F194A8E-4D5A-4992-AE4B-136099C5BF6A}" srcOrd="0" destOrd="0" presId="urn:microsoft.com/office/officeart/2018/2/layout/IconVerticalSolidList"/>
    <dgm:cxn modelId="{151BD981-4592-4732-AC2E-DA68C4CD972B}" type="presParOf" srcId="{B4235CAD-3ED5-4B25-8C62-2DF0FBB09B1E}" destId="{0D52DC3F-F327-4D53-B207-A72F4512FAFD}" srcOrd="1" destOrd="0" presId="urn:microsoft.com/office/officeart/2018/2/layout/IconVerticalSolidList"/>
    <dgm:cxn modelId="{B3A085F8-C134-47C3-94C9-7CC27B837550}" type="presParOf" srcId="{B4235CAD-3ED5-4B25-8C62-2DF0FBB09B1E}" destId="{935FBC99-8F16-4234-96C6-B081483190C9}" srcOrd="2" destOrd="0" presId="urn:microsoft.com/office/officeart/2018/2/layout/IconVerticalSolidList"/>
    <dgm:cxn modelId="{4D61145B-1FB3-4CB9-8ECF-0C4A7716C552}" type="presParOf" srcId="{B4235CAD-3ED5-4B25-8C62-2DF0FBB09B1E}" destId="{F29B16F5-7547-4985-8CC6-A7A07DA03913}" srcOrd="3" destOrd="0" presId="urn:microsoft.com/office/officeart/2018/2/layout/IconVerticalSolidList"/>
    <dgm:cxn modelId="{D28FDC53-3493-4D4C-AA1F-58E04FC9510D}" type="presParOf" srcId="{C5851C75-93AB-47F7-9AAA-83F311339974}" destId="{CCE83866-4258-472D-93D5-0A45E1421082}" srcOrd="1" destOrd="0" presId="urn:microsoft.com/office/officeart/2018/2/layout/IconVerticalSolidList"/>
    <dgm:cxn modelId="{23A3B72C-FBDC-934D-BF66-2438216C40A6}" type="presParOf" srcId="{C5851C75-93AB-47F7-9AAA-83F311339974}" destId="{216D3E84-564D-2D47-8D12-853D152CB4D1}" srcOrd="2" destOrd="0" presId="urn:microsoft.com/office/officeart/2018/2/layout/IconVerticalSolidList"/>
    <dgm:cxn modelId="{0C36109B-11F0-2F48-9A2E-E21F71F33450}" type="presParOf" srcId="{216D3E84-564D-2D47-8D12-853D152CB4D1}" destId="{5AEA90A8-71FB-F14F-A168-AB4532E2BEAA}" srcOrd="0" destOrd="0" presId="urn:microsoft.com/office/officeart/2018/2/layout/IconVerticalSolidList"/>
    <dgm:cxn modelId="{0C9BEBCB-369C-3E42-B28A-7392BE84955A}" type="presParOf" srcId="{216D3E84-564D-2D47-8D12-853D152CB4D1}" destId="{BEC404B6-3D4D-E147-9144-F83987D86ABA}" srcOrd="1" destOrd="0" presId="urn:microsoft.com/office/officeart/2018/2/layout/IconVerticalSolidList"/>
    <dgm:cxn modelId="{402018F0-7716-BA4B-A63E-7C9780D61640}" type="presParOf" srcId="{216D3E84-564D-2D47-8D12-853D152CB4D1}" destId="{CC1BC5F4-0CDC-D348-B0B2-983C714C248A}" srcOrd="2" destOrd="0" presId="urn:microsoft.com/office/officeart/2018/2/layout/IconVerticalSolidList"/>
    <dgm:cxn modelId="{BC265B5A-35A2-C44B-B406-586763E0C099}" type="presParOf" srcId="{216D3E84-564D-2D47-8D12-853D152CB4D1}" destId="{44A0A167-3BF7-A042-80A6-E666849222E2}" srcOrd="3" destOrd="0" presId="urn:microsoft.com/office/officeart/2018/2/layout/IconVerticalSolidList"/>
    <dgm:cxn modelId="{23902553-0422-E948-9687-B49B90F4A8D2}" type="presParOf" srcId="{C5851C75-93AB-47F7-9AAA-83F311339974}" destId="{25503F71-D19E-2742-AC81-E70FE066039F}" srcOrd="3" destOrd="0" presId="urn:microsoft.com/office/officeart/2018/2/layout/IconVerticalSolidList"/>
    <dgm:cxn modelId="{A0CB4F69-A84A-421F-AF40-BCE7E7994EC4}" type="presParOf" srcId="{C5851C75-93AB-47F7-9AAA-83F311339974}" destId="{9304D082-7397-46E7-8D07-598CD15D31E3}" srcOrd="4" destOrd="0" presId="urn:microsoft.com/office/officeart/2018/2/layout/IconVerticalSolidList"/>
    <dgm:cxn modelId="{ABE9620B-3A2F-41D4-B619-06A81A150590}" type="presParOf" srcId="{9304D082-7397-46E7-8D07-598CD15D31E3}" destId="{0CD69C69-59F3-4BD0-99EA-1086ED97F922}" srcOrd="0" destOrd="0" presId="urn:microsoft.com/office/officeart/2018/2/layout/IconVerticalSolidList"/>
    <dgm:cxn modelId="{BDB002C0-4042-4312-8CED-773322E74777}" type="presParOf" srcId="{9304D082-7397-46E7-8D07-598CD15D31E3}" destId="{9F71139E-79DF-4935-9BF1-7C32C5BB8F56}" srcOrd="1" destOrd="0" presId="urn:microsoft.com/office/officeart/2018/2/layout/IconVerticalSolidList"/>
    <dgm:cxn modelId="{60962FF6-DA30-40AB-B6B8-2914B7028315}" type="presParOf" srcId="{9304D082-7397-46E7-8D07-598CD15D31E3}" destId="{1E7223AD-05D8-4AA6-8BC7-8EFA381D24D5}" srcOrd="2" destOrd="0" presId="urn:microsoft.com/office/officeart/2018/2/layout/IconVerticalSolidList"/>
    <dgm:cxn modelId="{2D01051B-FF9B-4A36-8A63-709F2C7AA29B}" type="presParOf" srcId="{9304D082-7397-46E7-8D07-598CD15D31E3}" destId="{4B110051-6CCA-4AFD-B4FF-C54769F02833}" srcOrd="3" destOrd="0" presId="urn:microsoft.com/office/officeart/2018/2/layout/IconVerticalSolidList"/>
    <dgm:cxn modelId="{E98F20A6-8B51-4888-AFD9-C18D1CF11E54}" type="presParOf" srcId="{C5851C75-93AB-47F7-9AAA-83F311339974}" destId="{FE8A9036-5569-4922-AB01-88F367F24743}" srcOrd="5" destOrd="0" presId="urn:microsoft.com/office/officeart/2018/2/layout/IconVerticalSolidList"/>
    <dgm:cxn modelId="{2DB133E1-3E3C-4A94-8969-23B25E7B2E85}" type="presParOf" srcId="{C5851C75-93AB-47F7-9AAA-83F311339974}" destId="{7C3F8B98-BD64-4A3F-B79C-CCBE80C6C398}" srcOrd="6" destOrd="0" presId="urn:microsoft.com/office/officeart/2018/2/layout/IconVerticalSolidList"/>
    <dgm:cxn modelId="{D75B272F-192B-44F8-9E46-F0838EED8C82}" type="presParOf" srcId="{7C3F8B98-BD64-4A3F-B79C-CCBE80C6C398}" destId="{E65415F0-643D-48DC-A2D1-091596F2A203}" srcOrd="0" destOrd="0" presId="urn:microsoft.com/office/officeart/2018/2/layout/IconVerticalSolidList"/>
    <dgm:cxn modelId="{B3689E1C-49A7-49F4-B215-D4C09127351B}" type="presParOf" srcId="{7C3F8B98-BD64-4A3F-B79C-CCBE80C6C398}" destId="{899D2426-9C4C-4EA4-AB86-B2C3FB82CA83}" srcOrd="1" destOrd="0" presId="urn:microsoft.com/office/officeart/2018/2/layout/IconVerticalSolidList"/>
    <dgm:cxn modelId="{CD1E04B4-0998-4B64-A53A-9CB643A3FACC}" type="presParOf" srcId="{7C3F8B98-BD64-4A3F-B79C-CCBE80C6C398}" destId="{DFEAB7F0-0CBC-44CC-AE0F-3A94D6A0B0AB}" srcOrd="2" destOrd="0" presId="urn:microsoft.com/office/officeart/2018/2/layout/IconVerticalSolidList"/>
    <dgm:cxn modelId="{C5B041B2-8C49-4D30-8549-431E649A24C4}" type="presParOf" srcId="{7C3F8B98-BD64-4A3F-B79C-CCBE80C6C398}" destId="{E24F1B23-B7CB-4FB6-9AD6-FC6B7FA810C4}" srcOrd="3" destOrd="0" presId="urn:microsoft.com/office/officeart/2018/2/layout/IconVerticalSolidList"/>
    <dgm:cxn modelId="{71D77D5A-884A-416D-A0B6-76DD78752DA3}" type="presParOf" srcId="{C5851C75-93AB-47F7-9AAA-83F311339974}" destId="{B79B78F6-36E7-4A3D-9D57-80FC93A1FD43}" srcOrd="7" destOrd="0" presId="urn:microsoft.com/office/officeart/2018/2/layout/IconVerticalSolidList"/>
    <dgm:cxn modelId="{A03107BB-D37B-4866-B9A4-6E73CD0C6EFF}" type="presParOf" srcId="{C5851C75-93AB-47F7-9AAA-83F311339974}" destId="{7B494ED4-B9A0-49A7-89C9-D27CAFC51F0A}" srcOrd="8" destOrd="0" presId="urn:microsoft.com/office/officeart/2018/2/layout/IconVerticalSolidList"/>
    <dgm:cxn modelId="{C9DFF3E8-D07C-4DC5-AA18-0E02CCFE3FCC}" type="presParOf" srcId="{7B494ED4-B9A0-49A7-89C9-D27CAFC51F0A}" destId="{707E0A92-6C96-464F-B377-25D6576F43FC}" srcOrd="0" destOrd="0" presId="urn:microsoft.com/office/officeart/2018/2/layout/IconVerticalSolidList"/>
    <dgm:cxn modelId="{CAE761FD-7C6B-4189-A021-C31C2624DF23}" type="presParOf" srcId="{7B494ED4-B9A0-49A7-89C9-D27CAFC51F0A}" destId="{353BCC46-E8C2-45B8-8625-98842DE4D7B6}" srcOrd="1" destOrd="0" presId="urn:microsoft.com/office/officeart/2018/2/layout/IconVerticalSolidList"/>
    <dgm:cxn modelId="{9FD913B0-A8E8-4912-BB61-08583DC5EF99}" type="presParOf" srcId="{7B494ED4-B9A0-49A7-89C9-D27CAFC51F0A}" destId="{9E6E29FD-2A2A-44C2-9B44-6176E208A13B}" srcOrd="2" destOrd="0" presId="urn:microsoft.com/office/officeart/2018/2/layout/IconVerticalSolidList"/>
    <dgm:cxn modelId="{0964CEAB-CED9-431C-B0B5-1E7705938E0C}" type="presParOf" srcId="{7B494ED4-B9A0-49A7-89C9-D27CAFC51F0A}" destId="{94CD893C-845E-4202-94F3-7BE9165BC54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4A4B12-F75F-43DD-B97F-ED712CA4DF6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58DA698-844D-4BEE-AB21-087306605B8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i="0" dirty="0">
              <a:latin typeface="Franklin Gothic Demi Cond" panose="020B0706030402020204" pitchFamily="34" charset="0"/>
            </a:rPr>
            <a:t>Fragestellung</a:t>
          </a:r>
        </a:p>
      </dgm:t>
    </dgm:pt>
    <dgm:pt modelId="{113263EA-6640-4831-B8A2-3104B702D3CC}" type="parTrans" cxnId="{8C429FA9-EC38-433D-AF00-2C9F81D8CD86}">
      <dgm:prSet/>
      <dgm:spPr/>
      <dgm:t>
        <a:bodyPr/>
        <a:lstStyle/>
        <a:p>
          <a:endParaRPr lang="en-US" sz="3200"/>
        </a:p>
      </dgm:t>
    </dgm:pt>
    <dgm:pt modelId="{C160A9C5-F73D-4080-A7F2-834E3E086989}" type="sibTrans" cxnId="{8C429FA9-EC38-433D-AF00-2C9F81D8CD86}">
      <dgm:prSet/>
      <dgm:spPr/>
      <dgm:t>
        <a:bodyPr/>
        <a:lstStyle/>
        <a:p>
          <a:endParaRPr lang="en-US" sz="3200"/>
        </a:p>
      </dgm:t>
    </dgm:pt>
    <dgm:pt modelId="{A710E957-3B5F-40AC-B1D8-F9B2FBBA6B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b="0" dirty="0">
              <a:latin typeface="Franklin Gothic Demi Cond" panose="020B0706030402020204" pitchFamily="34" charset="0"/>
            </a:rPr>
            <a:t>Experiment</a:t>
          </a:r>
          <a:endParaRPr lang="en-US" sz="2400" b="0" dirty="0">
            <a:latin typeface="Franklin Gothic Demi Cond" panose="020B0706030402020204" pitchFamily="34" charset="0"/>
          </a:endParaRPr>
        </a:p>
      </dgm:t>
    </dgm:pt>
    <dgm:pt modelId="{649097D3-DB87-478C-9AAE-421C5FD6E0A9}" type="parTrans" cxnId="{712FA81D-C945-4B42-8451-F25ECF5E4D1F}">
      <dgm:prSet/>
      <dgm:spPr/>
      <dgm:t>
        <a:bodyPr/>
        <a:lstStyle/>
        <a:p>
          <a:endParaRPr lang="en-US" sz="3200"/>
        </a:p>
      </dgm:t>
    </dgm:pt>
    <dgm:pt modelId="{58704EAD-C91E-4630-9C14-E90565EE2AF6}" type="sibTrans" cxnId="{712FA81D-C945-4B42-8451-F25ECF5E4D1F}">
      <dgm:prSet/>
      <dgm:spPr/>
      <dgm:t>
        <a:bodyPr/>
        <a:lstStyle/>
        <a:p>
          <a:endParaRPr lang="en-US" sz="3200"/>
        </a:p>
      </dgm:t>
    </dgm:pt>
    <dgm:pt modelId="{DA7CF2AF-0B19-41B7-A90F-ACF225A575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b="0" dirty="0">
              <a:latin typeface="Franklin Gothic Demi Cond" panose="020B0706030402020204" pitchFamily="34" charset="0"/>
            </a:rPr>
            <a:t>Auswertung</a:t>
          </a:r>
          <a:endParaRPr lang="en-US" sz="2400" b="0" dirty="0">
            <a:latin typeface="Franklin Gothic Demi Cond" panose="020B0706030402020204" pitchFamily="34" charset="0"/>
          </a:endParaRPr>
        </a:p>
      </dgm:t>
    </dgm:pt>
    <dgm:pt modelId="{086D86E6-2C6B-4A81-865D-26C4BEBBEC44}" type="parTrans" cxnId="{390F7B3D-BBCD-43D3-B014-F5E452B2EEDD}">
      <dgm:prSet/>
      <dgm:spPr/>
      <dgm:t>
        <a:bodyPr/>
        <a:lstStyle/>
        <a:p>
          <a:endParaRPr lang="en-US" sz="3200"/>
        </a:p>
      </dgm:t>
    </dgm:pt>
    <dgm:pt modelId="{29B8797A-D305-426E-9DA2-0A250EA43C08}" type="sibTrans" cxnId="{390F7B3D-BBCD-43D3-B014-F5E452B2EEDD}">
      <dgm:prSet/>
      <dgm:spPr/>
      <dgm:t>
        <a:bodyPr/>
        <a:lstStyle/>
        <a:p>
          <a:endParaRPr lang="en-US" sz="3200"/>
        </a:p>
      </dgm:t>
    </dgm:pt>
    <dgm:pt modelId="{51C47D08-B831-442E-839D-E797D4E7BAA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b="0" dirty="0">
              <a:latin typeface="Franklin Gothic Demi Cond" panose="020B0706030402020204" pitchFamily="34" charset="0"/>
            </a:rPr>
            <a:t>Planung</a:t>
          </a:r>
          <a:endParaRPr lang="en-US" sz="2400" b="0" dirty="0">
            <a:latin typeface="Franklin Gothic Demi Cond" panose="020B0706030402020204" pitchFamily="34" charset="0"/>
          </a:endParaRPr>
        </a:p>
      </dgm:t>
    </dgm:pt>
    <dgm:pt modelId="{104A876D-CAF5-4826-A38D-D94EF7F0798B}" type="parTrans" cxnId="{851F6015-0279-4061-B20E-EBD3B9F19567}">
      <dgm:prSet/>
      <dgm:spPr/>
      <dgm:t>
        <a:bodyPr/>
        <a:lstStyle/>
        <a:p>
          <a:endParaRPr lang="de-DE" sz="3200"/>
        </a:p>
      </dgm:t>
    </dgm:pt>
    <dgm:pt modelId="{CFC7B580-0034-4540-AED1-620026564C1E}" type="sibTrans" cxnId="{851F6015-0279-4061-B20E-EBD3B9F19567}">
      <dgm:prSet/>
      <dgm:spPr/>
      <dgm:t>
        <a:bodyPr/>
        <a:lstStyle/>
        <a:p>
          <a:endParaRPr lang="de-DE" sz="3200"/>
        </a:p>
      </dgm:t>
    </dgm:pt>
    <dgm:pt modelId="{7FD22562-E4CD-7548-9069-81F122EF7D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b="0" i="0" dirty="0">
              <a:latin typeface="Franklin Gothic Demi Cond" panose="020B0706030402020204" pitchFamily="34" charset="0"/>
            </a:rPr>
            <a:t>Vermutungen</a:t>
          </a:r>
        </a:p>
      </dgm:t>
    </dgm:pt>
    <dgm:pt modelId="{3F5712ED-331C-AF45-ADC2-46449A5043E2}" type="parTrans" cxnId="{A737E4F8-8BBA-3048-89A1-0CA83C97EE62}">
      <dgm:prSet/>
      <dgm:spPr/>
      <dgm:t>
        <a:bodyPr/>
        <a:lstStyle/>
        <a:p>
          <a:endParaRPr lang="de-DE" sz="3200"/>
        </a:p>
      </dgm:t>
    </dgm:pt>
    <dgm:pt modelId="{3D93CA01-5BDA-6244-A79D-A8C77F256258}" type="sibTrans" cxnId="{A737E4F8-8BBA-3048-89A1-0CA83C97EE62}">
      <dgm:prSet/>
      <dgm:spPr/>
      <dgm:t>
        <a:bodyPr/>
        <a:lstStyle/>
        <a:p>
          <a:endParaRPr lang="de-DE" sz="3200"/>
        </a:p>
      </dgm:t>
    </dgm:pt>
    <dgm:pt modelId="{C5851C75-93AB-47F7-9AAA-83F311339974}" type="pres">
      <dgm:prSet presAssocID="{B34A4B12-F75F-43DD-B97F-ED712CA4DF6F}" presName="root" presStyleCnt="0">
        <dgm:presLayoutVars>
          <dgm:dir/>
          <dgm:resizeHandles val="exact"/>
        </dgm:presLayoutVars>
      </dgm:prSet>
      <dgm:spPr/>
    </dgm:pt>
    <dgm:pt modelId="{B4235CAD-3ED5-4B25-8C62-2DF0FBB09B1E}" type="pres">
      <dgm:prSet presAssocID="{258DA698-844D-4BEE-AB21-087306605B81}" presName="compNode" presStyleCnt="0"/>
      <dgm:spPr/>
    </dgm:pt>
    <dgm:pt modelId="{8F194A8E-4D5A-4992-AE4B-136099C5BF6A}" type="pres">
      <dgm:prSet presAssocID="{258DA698-844D-4BEE-AB21-087306605B81}" presName="bgRect" presStyleLbl="bgShp" presStyleIdx="0" presStyleCnt="5" custLinFactNeighborX="33866" custLinFactNeighborY="-4191"/>
      <dgm:spPr/>
    </dgm:pt>
    <dgm:pt modelId="{0D52DC3F-F327-4D53-B207-A72F4512FAFD}" type="pres">
      <dgm:prSet presAssocID="{258DA698-844D-4BEE-AB21-087306605B8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 Fragezeichen mit einfarbiger Füllung"/>
        </a:ext>
      </dgm:extLst>
    </dgm:pt>
    <dgm:pt modelId="{935FBC99-8F16-4234-96C6-B081483190C9}" type="pres">
      <dgm:prSet presAssocID="{258DA698-844D-4BEE-AB21-087306605B81}" presName="spaceRect" presStyleCnt="0"/>
      <dgm:spPr/>
    </dgm:pt>
    <dgm:pt modelId="{F29B16F5-7547-4985-8CC6-A7A07DA03913}" type="pres">
      <dgm:prSet presAssocID="{258DA698-844D-4BEE-AB21-087306605B81}" presName="parTx" presStyleLbl="revTx" presStyleIdx="0" presStyleCnt="5">
        <dgm:presLayoutVars>
          <dgm:chMax val="0"/>
          <dgm:chPref val="0"/>
        </dgm:presLayoutVars>
      </dgm:prSet>
      <dgm:spPr/>
    </dgm:pt>
    <dgm:pt modelId="{CCE83866-4258-472D-93D5-0A45E1421082}" type="pres">
      <dgm:prSet presAssocID="{C160A9C5-F73D-4080-A7F2-834E3E086989}" presName="sibTrans" presStyleCnt="0"/>
      <dgm:spPr/>
    </dgm:pt>
    <dgm:pt modelId="{216D3E84-564D-2D47-8D12-853D152CB4D1}" type="pres">
      <dgm:prSet presAssocID="{7FD22562-E4CD-7548-9069-81F122EF7D92}" presName="compNode" presStyleCnt="0"/>
      <dgm:spPr/>
    </dgm:pt>
    <dgm:pt modelId="{5AEA90A8-71FB-F14F-A168-AB4532E2BEAA}" type="pres">
      <dgm:prSet presAssocID="{7FD22562-E4CD-7548-9069-81F122EF7D92}" presName="bgRect" presStyleLbl="bgShp" presStyleIdx="1" presStyleCnt="5"/>
      <dgm:spPr/>
    </dgm:pt>
    <dgm:pt modelId="{BEC404B6-3D4D-E147-9144-F83987D86ABA}" type="pres">
      <dgm:prSet presAssocID="{7FD22562-E4CD-7548-9069-81F122EF7D9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dankenblase mit einfarbiger Füllung"/>
        </a:ext>
      </dgm:extLst>
    </dgm:pt>
    <dgm:pt modelId="{CC1BC5F4-0CDC-D348-B0B2-983C714C248A}" type="pres">
      <dgm:prSet presAssocID="{7FD22562-E4CD-7548-9069-81F122EF7D92}" presName="spaceRect" presStyleCnt="0"/>
      <dgm:spPr/>
    </dgm:pt>
    <dgm:pt modelId="{44A0A167-3BF7-A042-80A6-E666849222E2}" type="pres">
      <dgm:prSet presAssocID="{7FD22562-E4CD-7548-9069-81F122EF7D92}" presName="parTx" presStyleLbl="revTx" presStyleIdx="1" presStyleCnt="5">
        <dgm:presLayoutVars>
          <dgm:chMax val="0"/>
          <dgm:chPref val="0"/>
        </dgm:presLayoutVars>
      </dgm:prSet>
      <dgm:spPr/>
    </dgm:pt>
    <dgm:pt modelId="{25503F71-D19E-2742-AC81-E70FE066039F}" type="pres">
      <dgm:prSet presAssocID="{3D93CA01-5BDA-6244-A79D-A8C77F256258}" presName="sibTrans" presStyleCnt="0"/>
      <dgm:spPr/>
    </dgm:pt>
    <dgm:pt modelId="{9304D082-7397-46E7-8D07-598CD15D31E3}" type="pres">
      <dgm:prSet presAssocID="{51C47D08-B831-442E-839D-E797D4E7BAA3}" presName="compNode" presStyleCnt="0"/>
      <dgm:spPr/>
    </dgm:pt>
    <dgm:pt modelId="{0CD69C69-59F3-4BD0-99EA-1086ED97F922}" type="pres">
      <dgm:prSet presAssocID="{51C47D08-B831-442E-839D-E797D4E7BAA3}" presName="bgRect" presStyleLbl="bgShp" presStyleIdx="2" presStyleCnt="5" custScaleX="100000" custLinFactNeighborX="-19348" custLinFactNeighborY="0"/>
      <dgm:spPr>
        <a:solidFill>
          <a:schemeClr val="bg1">
            <a:lumMod val="95000"/>
          </a:schemeClr>
        </a:solidFill>
      </dgm:spPr>
    </dgm:pt>
    <dgm:pt modelId="{9F71139E-79DF-4935-9BF1-7C32C5BB8F56}" type="pres">
      <dgm:prSet presAssocID="{51C47D08-B831-442E-839D-E797D4E7BAA3}" presName="iconRect" presStyleLbl="node1" presStyleIdx="2" presStyleCnt="5" custLinFactNeighborX="-7529" custLinFactNeighborY="-3359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aupause mit einfarbiger Füllung"/>
        </a:ext>
      </dgm:extLst>
    </dgm:pt>
    <dgm:pt modelId="{1E7223AD-05D8-4AA6-8BC7-8EFA381D24D5}" type="pres">
      <dgm:prSet presAssocID="{51C47D08-B831-442E-839D-E797D4E7BAA3}" presName="spaceRect" presStyleCnt="0"/>
      <dgm:spPr/>
    </dgm:pt>
    <dgm:pt modelId="{4B110051-6CCA-4AFD-B4FF-C54769F02833}" type="pres">
      <dgm:prSet presAssocID="{51C47D08-B831-442E-839D-E797D4E7BAA3}" presName="parTx" presStyleLbl="revTx" presStyleIdx="2" presStyleCnt="5">
        <dgm:presLayoutVars>
          <dgm:chMax val="0"/>
          <dgm:chPref val="0"/>
        </dgm:presLayoutVars>
      </dgm:prSet>
      <dgm:spPr/>
    </dgm:pt>
    <dgm:pt modelId="{FE8A9036-5569-4922-AB01-88F367F24743}" type="pres">
      <dgm:prSet presAssocID="{CFC7B580-0034-4540-AED1-620026564C1E}" presName="sibTrans" presStyleCnt="0"/>
      <dgm:spPr/>
    </dgm:pt>
    <dgm:pt modelId="{7C3F8B98-BD64-4A3F-B79C-CCBE80C6C398}" type="pres">
      <dgm:prSet presAssocID="{A710E957-3B5F-40AC-B1D8-F9B2FBBA6BA8}" presName="compNode" presStyleCnt="0"/>
      <dgm:spPr/>
    </dgm:pt>
    <dgm:pt modelId="{E65415F0-643D-48DC-A2D1-091596F2A203}" type="pres">
      <dgm:prSet presAssocID="{A710E957-3B5F-40AC-B1D8-F9B2FBBA6BA8}" presName="bgRect" presStyleLbl="bgShp" presStyleIdx="3" presStyleCnt="5" custLinFactNeighborX="14339" custLinFactNeighborY="-239"/>
      <dgm:spPr>
        <a:solidFill>
          <a:schemeClr val="bg1">
            <a:lumMod val="85000"/>
          </a:schemeClr>
        </a:solidFill>
      </dgm:spPr>
    </dgm:pt>
    <dgm:pt modelId="{899D2426-9C4C-4EA4-AB86-B2C3FB82CA83}" type="pres">
      <dgm:prSet presAssocID="{A710E957-3B5F-40AC-B1D8-F9B2FBBA6BA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lben mit einfarbiger Füllung"/>
        </a:ext>
      </dgm:extLst>
    </dgm:pt>
    <dgm:pt modelId="{DFEAB7F0-0CBC-44CC-AE0F-3A94D6A0B0AB}" type="pres">
      <dgm:prSet presAssocID="{A710E957-3B5F-40AC-B1D8-F9B2FBBA6BA8}" presName="spaceRect" presStyleCnt="0"/>
      <dgm:spPr/>
    </dgm:pt>
    <dgm:pt modelId="{E24F1B23-B7CB-4FB6-9AD6-FC6B7FA810C4}" type="pres">
      <dgm:prSet presAssocID="{A710E957-3B5F-40AC-B1D8-F9B2FBBA6BA8}" presName="parTx" presStyleLbl="revTx" presStyleIdx="3" presStyleCnt="5">
        <dgm:presLayoutVars>
          <dgm:chMax val="0"/>
          <dgm:chPref val="0"/>
        </dgm:presLayoutVars>
      </dgm:prSet>
      <dgm:spPr/>
    </dgm:pt>
    <dgm:pt modelId="{B79B78F6-36E7-4A3D-9D57-80FC93A1FD43}" type="pres">
      <dgm:prSet presAssocID="{58704EAD-C91E-4630-9C14-E90565EE2AF6}" presName="sibTrans" presStyleCnt="0"/>
      <dgm:spPr/>
    </dgm:pt>
    <dgm:pt modelId="{7B494ED4-B9A0-49A7-89C9-D27CAFC51F0A}" type="pres">
      <dgm:prSet presAssocID="{DA7CF2AF-0B19-41B7-A90F-ACF225A575C9}" presName="compNode" presStyleCnt="0"/>
      <dgm:spPr/>
    </dgm:pt>
    <dgm:pt modelId="{707E0A92-6C96-464F-B377-25D6576F43FC}" type="pres">
      <dgm:prSet presAssocID="{DA7CF2AF-0B19-41B7-A90F-ACF225A575C9}" presName="bgRect" presStyleLbl="bgShp" presStyleIdx="4" presStyleCnt="5"/>
      <dgm:spPr/>
    </dgm:pt>
    <dgm:pt modelId="{353BCC46-E8C2-45B8-8625-98842DE4D7B6}" type="pres">
      <dgm:prSet presAssocID="{DA7CF2AF-0B19-41B7-A90F-ACF225A575C9}" presName="iconRect" presStyleLbl="node1" presStyleIdx="4" presStyleCnt="5" custLinFactNeighborX="-238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emmbrett gemischt mit einfarbiger Füllung"/>
        </a:ext>
      </dgm:extLst>
    </dgm:pt>
    <dgm:pt modelId="{9E6E29FD-2A2A-44C2-9B44-6176E208A13B}" type="pres">
      <dgm:prSet presAssocID="{DA7CF2AF-0B19-41B7-A90F-ACF225A575C9}" presName="spaceRect" presStyleCnt="0"/>
      <dgm:spPr/>
    </dgm:pt>
    <dgm:pt modelId="{94CD893C-845E-4202-94F3-7BE9165BC54F}" type="pres">
      <dgm:prSet presAssocID="{DA7CF2AF-0B19-41B7-A90F-ACF225A575C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D216306-0BA4-4D97-856C-8F03E73D3C49}" type="presOf" srcId="{258DA698-844D-4BEE-AB21-087306605B81}" destId="{F29B16F5-7547-4985-8CC6-A7A07DA03913}" srcOrd="0" destOrd="0" presId="urn:microsoft.com/office/officeart/2018/2/layout/IconVerticalSolidList"/>
    <dgm:cxn modelId="{851F6015-0279-4061-B20E-EBD3B9F19567}" srcId="{B34A4B12-F75F-43DD-B97F-ED712CA4DF6F}" destId="{51C47D08-B831-442E-839D-E797D4E7BAA3}" srcOrd="2" destOrd="0" parTransId="{104A876D-CAF5-4826-A38D-D94EF7F0798B}" sibTransId="{CFC7B580-0034-4540-AED1-620026564C1E}"/>
    <dgm:cxn modelId="{712FA81D-C945-4B42-8451-F25ECF5E4D1F}" srcId="{B34A4B12-F75F-43DD-B97F-ED712CA4DF6F}" destId="{A710E957-3B5F-40AC-B1D8-F9B2FBBA6BA8}" srcOrd="3" destOrd="0" parTransId="{649097D3-DB87-478C-9AAE-421C5FD6E0A9}" sibTransId="{58704EAD-C91E-4630-9C14-E90565EE2AF6}"/>
    <dgm:cxn modelId="{390F7B3D-BBCD-43D3-B014-F5E452B2EEDD}" srcId="{B34A4B12-F75F-43DD-B97F-ED712CA4DF6F}" destId="{DA7CF2AF-0B19-41B7-A90F-ACF225A575C9}" srcOrd="4" destOrd="0" parTransId="{086D86E6-2C6B-4A81-865D-26C4BEBBEC44}" sibTransId="{29B8797A-D305-426E-9DA2-0A250EA43C08}"/>
    <dgm:cxn modelId="{A9303950-D656-4BEE-93DB-3749288E0F3F}" type="presOf" srcId="{A710E957-3B5F-40AC-B1D8-F9B2FBBA6BA8}" destId="{E24F1B23-B7CB-4FB6-9AD6-FC6B7FA810C4}" srcOrd="0" destOrd="0" presId="urn:microsoft.com/office/officeart/2018/2/layout/IconVerticalSolidList"/>
    <dgm:cxn modelId="{65263657-723F-604F-B032-894ADB6C1CED}" type="presOf" srcId="{7FD22562-E4CD-7548-9069-81F122EF7D92}" destId="{44A0A167-3BF7-A042-80A6-E666849222E2}" srcOrd="0" destOrd="0" presId="urn:microsoft.com/office/officeart/2018/2/layout/IconVerticalSolidList"/>
    <dgm:cxn modelId="{22B22E58-564B-484B-9246-4E936EC82A9C}" type="presOf" srcId="{DA7CF2AF-0B19-41B7-A90F-ACF225A575C9}" destId="{94CD893C-845E-4202-94F3-7BE9165BC54F}" srcOrd="0" destOrd="0" presId="urn:microsoft.com/office/officeart/2018/2/layout/IconVerticalSolidList"/>
    <dgm:cxn modelId="{8C429FA9-EC38-433D-AF00-2C9F81D8CD86}" srcId="{B34A4B12-F75F-43DD-B97F-ED712CA4DF6F}" destId="{258DA698-844D-4BEE-AB21-087306605B81}" srcOrd="0" destOrd="0" parTransId="{113263EA-6640-4831-B8A2-3104B702D3CC}" sibTransId="{C160A9C5-F73D-4080-A7F2-834E3E086989}"/>
    <dgm:cxn modelId="{250310D5-2554-41B5-ABA3-8B73FAF187E7}" type="presOf" srcId="{B34A4B12-F75F-43DD-B97F-ED712CA4DF6F}" destId="{C5851C75-93AB-47F7-9AAA-83F311339974}" srcOrd="0" destOrd="0" presId="urn:microsoft.com/office/officeart/2018/2/layout/IconVerticalSolidList"/>
    <dgm:cxn modelId="{A737E4F8-8BBA-3048-89A1-0CA83C97EE62}" srcId="{B34A4B12-F75F-43DD-B97F-ED712CA4DF6F}" destId="{7FD22562-E4CD-7548-9069-81F122EF7D92}" srcOrd="1" destOrd="0" parTransId="{3F5712ED-331C-AF45-ADC2-46449A5043E2}" sibTransId="{3D93CA01-5BDA-6244-A79D-A8C77F256258}"/>
    <dgm:cxn modelId="{2DA872F9-35F1-41A8-AFA8-EAF3128A2621}" type="presOf" srcId="{51C47D08-B831-442E-839D-E797D4E7BAA3}" destId="{4B110051-6CCA-4AFD-B4FF-C54769F02833}" srcOrd="0" destOrd="0" presId="urn:microsoft.com/office/officeart/2018/2/layout/IconVerticalSolidList"/>
    <dgm:cxn modelId="{99B170CD-4EAF-41F4-A4B8-3BCEF1E4FD65}" type="presParOf" srcId="{C5851C75-93AB-47F7-9AAA-83F311339974}" destId="{B4235CAD-3ED5-4B25-8C62-2DF0FBB09B1E}" srcOrd="0" destOrd="0" presId="urn:microsoft.com/office/officeart/2018/2/layout/IconVerticalSolidList"/>
    <dgm:cxn modelId="{E010F1C1-C162-402B-A165-2B307FCC94C5}" type="presParOf" srcId="{B4235CAD-3ED5-4B25-8C62-2DF0FBB09B1E}" destId="{8F194A8E-4D5A-4992-AE4B-136099C5BF6A}" srcOrd="0" destOrd="0" presId="urn:microsoft.com/office/officeart/2018/2/layout/IconVerticalSolidList"/>
    <dgm:cxn modelId="{151BD981-4592-4732-AC2E-DA68C4CD972B}" type="presParOf" srcId="{B4235CAD-3ED5-4B25-8C62-2DF0FBB09B1E}" destId="{0D52DC3F-F327-4D53-B207-A72F4512FAFD}" srcOrd="1" destOrd="0" presId="urn:microsoft.com/office/officeart/2018/2/layout/IconVerticalSolidList"/>
    <dgm:cxn modelId="{B3A085F8-C134-47C3-94C9-7CC27B837550}" type="presParOf" srcId="{B4235CAD-3ED5-4B25-8C62-2DF0FBB09B1E}" destId="{935FBC99-8F16-4234-96C6-B081483190C9}" srcOrd="2" destOrd="0" presId="urn:microsoft.com/office/officeart/2018/2/layout/IconVerticalSolidList"/>
    <dgm:cxn modelId="{4D61145B-1FB3-4CB9-8ECF-0C4A7716C552}" type="presParOf" srcId="{B4235CAD-3ED5-4B25-8C62-2DF0FBB09B1E}" destId="{F29B16F5-7547-4985-8CC6-A7A07DA03913}" srcOrd="3" destOrd="0" presId="urn:microsoft.com/office/officeart/2018/2/layout/IconVerticalSolidList"/>
    <dgm:cxn modelId="{D28FDC53-3493-4D4C-AA1F-58E04FC9510D}" type="presParOf" srcId="{C5851C75-93AB-47F7-9AAA-83F311339974}" destId="{CCE83866-4258-472D-93D5-0A45E1421082}" srcOrd="1" destOrd="0" presId="urn:microsoft.com/office/officeart/2018/2/layout/IconVerticalSolidList"/>
    <dgm:cxn modelId="{23A3B72C-FBDC-934D-BF66-2438216C40A6}" type="presParOf" srcId="{C5851C75-93AB-47F7-9AAA-83F311339974}" destId="{216D3E84-564D-2D47-8D12-853D152CB4D1}" srcOrd="2" destOrd="0" presId="urn:microsoft.com/office/officeart/2018/2/layout/IconVerticalSolidList"/>
    <dgm:cxn modelId="{0C36109B-11F0-2F48-9A2E-E21F71F33450}" type="presParOf" srcId="{216D3E84-564D-2D47-8D12-853D152CB4D1}" destId="{5AEA90A8-71FB-F14F-A168-AB4532E2BEAA}" srcOrd="0" destOrd="0" presId="urn:microsoft.com/office/officeart/2018/2/layout/IconVerticalSolidList"/>
    <dgm:cxn modelId="{0C9BEBCB-369C-3E42-B28A-7392BE84955A}" type="presParOf" srcId="{216D3E84-564D-2D47-8D12-853D152CB4D1}" destId="{BEC404B6-3D4D-E147-9144-F83987D86ABA}" srcOrd="1" destOrd="0" presId="urn:microsoft.com/office/officeart/2018/2/layout/IconVerticalSolidList"/>
    <dgm:cxn modelId="{402018F0-7716-BA4B-A63E-7C9780D61640}" type="presParOf" srcId="{216D3E84-564D-2D47-8D12-853D152CB4D1}" destId="{CC1BC5F4-0CDC-D348-B0B2-983C714C248A}" srcOrd="2" destOrd="0" presId="urn:microsoft.com/office/officeart/2018/2/layout/IconVerticalSolidList"/>
    <dgm:cxn modelId="{BC265B5A-35A2-C44B-B406-586763E0C099}" type="presParOf" srcId="{216D3E84-564D-2D47-8D12-853D152CB4D1}" destId="{44A0A167-3BF7-A042-80A6-E666849222E2}" srcOrd="3" destOrd="0" presId="urn:microsoft.com/office/officeart/2018/2/layout/IconVerticalSolidList"/>
    <dgm:cxn modelId="{23902553-0422-E948-9687-B49B90F4A8D2}" type="presParOf" srcId="{C5851C75-93AB-47F7-9AAA-83F311339974}" destId="{25503F71-D19E-2742-AC81-E70FE066039F}" srcOrd="3" destOrd="0" presId="urn:microsoft.com/office/officeart/2018/2/layout/IconVerticalSolidList"/>
    <dgm:cxn modelId="{A0CB4F69-A84A-421F-AF40-BCE7E7994EC4}" type="presParOf" srcId="{C5851C75-93AB-47F7-9AAA-83F311339974}" destId="{9304D082-7397-46E7-8D07-598CD15D31E3}" srcOrd="4" destOrd="0" presId="urn:microsoft.com/office/officeart/2018/2/layout/IconVerticalSolidList"/>
    <dgm:cxn modelId="{ABE9620B-3A2F-41D4-B619-06A81A150590}" type="presParOf" srcId="{9304D082-7397-46E7-8D07-598CD15D31E3}" destId="{0CD69C69-59F3-4BD0-99EA-1086ED97F922}" srcOrd="0" destOrd="0" presId="urn:microsoft.com/office/officeart/2018/2/layout/IconVerticalSolidList"/>
    <dgm:cxn modelId="{BDB002C0-4042-4312-8CED-773322E74777}" type="presParOf" srcId="{9304D082-7397-46E7-8D07-598CD15D31E3}" destId="{9F71139E-79DF-4935-9BF1-7C32C5BB8F56}" srcOrd="1" destOrd="0" presId="urn:microsoft.com/office/officeart/2018/2/layout/IconVerticalSolidList"/>
    <dgm:cxn modelId="{60962FF6-DA30-40AB-B6B8-2914B7028315}" type="presParOf" srcId="{9304D082-7397-46E7-8D07-598CD15D31E3}" destId="{1E7223AD-05D8-4AA6-8BC7-8EFA381D24D5}" srcOrd="2" destOrd="0" presId="urn:microsoft.com/office/officeart/2018/2/layout/IconVerticalSolidList"/>
    <dgm:cxn modelId="{2D01051B-FF9B-4A36-8A63-709F2C7AA29B}" type="presParOf" srcId="{9304D082-7397-46E7-8D07-598CD15D31E3}" destId="{4B110051-6CCA-4AFD-B4FF-C54769F02833}" srcOrd="3" destOrd="0" presId="urn:microsoft.com/office/officeart/2018/2/layout/IconVerticalSolidList"/>
    <dgm:cxn modelId="{E98F20A6-8B51-4888-AFD9-C18D1CF11E54}" type="presParOf" srcId="{C5851C75-93AB-47F7-9AAA-83F311339974}" destId="{FE8A9036-5569-4922-AB01-88F367F24743}" srcOrd="5" destOrd="0" presId="urn:microsoft.com/office/officeart/2018/2/layout/IconVerticalSolidList"/>
    <dgm:cxn modelId="{2DB133E1-3E3C-4A94-8969-23B25E7B2E85}" type="presParOf" srcId="{C5851C75-93AB-47F7-9AAA-83F311339974}" destId="{7C3F8B98-BD64-4A3F-B79C-CCBE80C6C398}" srcOrd="6" destOrd="0" presId="urn:microsoft.com/office/officeart/2018/2/layout/IconVerticalSolidList"/>
    <dgm:cxn modelId="{D75B272F-192B-44F8-9E46-F0838EED8C82}" type="presParOf" srcId="{7C3F8B98-BD64-4A3F-B79C-CCBE80C6C398}" destId="{E65415F0-643D-48DC-A2D1-091596F2A203}" srcOrd="0" destOrd="0" presId="urn:microsoft.com/office/officeart/2018/2/layout/IconVerticalSolidList"/>
    <dgm:cxn modelId="{B3689E1C-49A7-49F4-B215-D4C09127351B}" type="presParOf" srcId="{7C3F8B98-BD64-4A3F-B79C-CCBE80C6C398}" destId="{899D2426-9C4C-4EA4-AB86-B2C3FB82CA83}" srcOrd="1" destOrd="0" presId="urn:microsoft.com/office/officeart/2018/2/layout/IconVerticalSolidList"/>
    <dgm:cxn modelId="{CD1E04B4-0998-4B64-A53A-9CB643A3FACC}" type="presParOf" srcId="{7C3F8B98-BD64-4A3F-B79C-CCBE80C6C398}" destId="{DFEAB7F0-0CBC-44CC-AE0F-3A94D6A0B0AB}" srcOrd="2" destOrd="0" presId="urn:microsoft.com/office/officeart/2018/2/layout/IconVerticalSolidList"/>
    <dgm:cxn modelId="{C5B041B2-8C49-4D30-8549-431E649A24C4}" type="presParOf" srcId="{7C3F8B98-BD64-4A3F-B79C-CCBE80C6C398}" destId="{E24F1B23-B7CB-4FB6-9AD6-FC6B7FA810C4}" srcOrd="3" destOrd="0" presId="urn:microsoft.com/office/officeart/2018/2/layout/IconVerticalSolidList"/>
    <dgm:cxn modelId="{71D77D5A-884A-416D-A0B6-76DD78752DA3}" type="presParOf" srcId="{C5851C75-93AB-47F7-9AAA-83F311339974}" destId="{B79B78F6-36E7-4A3D-9D57-80FC93A1FD43}" srcOrd="7" destOrd="0" presId="urn:microsoft.com/office/officeart/2018/2/layout/IconVerticalSolidList"/>
    <dgm:cxn modelId="{A03107BB-D37B-4866-B9A4-6E73CD0C6EFF}" type="presParOf" srcId="{C5851C75-93AB-47F7-9AAA-83F311339974}" destId="{7B494ED4-B9A0-49A7-89C9-D27CAFC51F0A}" srcOrd="8" destOrd="0" presId="urn:microsoft.com/office/officeart/2018/2/layout/IconVerticalSolidList"/>
    <dgm:cxn modelId="{C9DFF3E8-D07C-4DC5-AA18-0E02CCFE3FCC}" type="presParOf" srcId="{7B494ED4-B9A0-49A7-89C9-D27CAFC51F0A}" destId="{707E0A92-6C96-464F-B377-25D6576F43FC}" srcOrd="0" destOrd="0" presId="urn:microsoft.com/office/officeart/2018/2/layout/IconVerticalSolidList"/>
    <dgm:cxn modelId="{CAE761FD-7C6B-4189-A021-C31C2624DF23}" type="presParOf" srcId="{7B494ED4-B9A0-49A7-89C9-D27CAFC51F0A}" destId="{353BCC46-E8C2-45B8-8625-98842DE4D7B6}" srcOrd="1" destOrd="0" presId="urn:microsoft.com/office/officeart/2018/2/layout/IconVerticalSolidList"/>
    <dgm:cxn modelId="{9FD913B0-A8E8-4912-BB61-08583DC5EF99}" type="presParOf" srcId="{7B494ED4-B9A0-49A7-89C9-D27CAFC51F0A}" destId="{9E6E29FD-2A2A-44C2-9B44-6176E208A13B}" srcOrd="2" destOrd="0" presId="urn:microsoft.com/office/officeart/2018/2/layout/IconVerticalSolidList"/>
    <dgm:cxn modelId="{0964CEAB-CED9-431C-B0B5-1E7705938E0C}" type="presParOf" srcId="{7B494ED4-B9A0-49A7-89C9-D27CAFC51F0A}" destId="{94CD893C-845E-4202-94F3-7BE9165BC54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4A4B12-F75F-43DD-B97F-ED712CA4DF6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58DA698-844D-4BEE-AB21-087306605B8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i="0" dirty="0">
              <a:latin typeface="Franklin Gothic Demi Cond" panose="020B0706030402020204" pitchFamily="34" charset="0"/>
            </a:rPr>
            <a:t>Fragestellung</a:t>
          </a:r>
        </a:p>
      </dgm:t>
    </dgm:pt>
    <dgm:pt modelId="{113263EA-6640-4831-B8A2-3104B702D3CC}" type="parTrans" cxnId="{8C429FA9-EC38-433D-AF00-2C9F81D8CD86}">
      <dgm:prSet/>
      <dgm:spPr/>
      <dgm:t>
        <a:bodyPr/>
        <a:lstStyle/>
        <a:p>
          <a:endParaRPr lang="en-US" sz="3200"/>
        </a:p>
      </dgm:t>
    </dgm:pt>
    <dgm:pt modelId="{C160A9C5-F73D-4080-A7F2-834E3E086989}" type="sibTrans" cxnId="{8C429FA9-EC38-433D-AF00-2C9F81D8CD86}">
      <dgm:prSet/>
      <dgm:spPr/>
      <dgm:t>
        <a:bodyPr/>
        <a:lstStyle/>
        <a:p>
          <a:endParaRPr lang="en-US" sz="3200"/>
        </a:p>
      </dgm:t>
    </dgm:pt>
    <dgm:pt modelId="{A710E957-3B5F-40AC-B1D8-F9B2FBBA6B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b="0" dirty="0">
              <a:latin typeface="Franklin Gothic Demi Cond" panose="020B0706030402020204" pitchFamily="34" charset="0"/>
            </a:rPr>
            <a:t>Experiment</a:t>
          </a:r>
          <a:endParaRPr lang="en-US" sz="2400" b="0" dirty="0">
            <a:latin typeface="Franklin Gothic Demi Cond" panose="020B0706030402020204" pitchFamily="34" charset="0"/>
          </a:endParaRPr>
        </a:p>
      </dgm:t>
    </dgm:pt>
    <dgm:pt modelId="{649097D3-DB87-478C-9AAE-421C5FD6E0A9}" type="parTrans" cxnId="{712FA81D-C945-4B42-8451-F25ECF5E4D1F}">
      <dgm:prSet/>
      <dgm:spPr/>
      <dgm:t>
        <a:bodyPr/>
        <a:lstStyle/>
        <a:p>
          <a:endParaRPr lang="en-US" sz="3200"/>
        </a:p>
      </dgm:t>
    </dgm:pt>
    <dgm:pt modelId="{58704EAD-C91E-4630-9C14-E90565EE2AF6}" type="sibTrans" cxnId="{712FA81D-C945-4B42-8451-F25ECF5E4D1F}">
      <dgm:prSet/>
      <dgm:spPr/>
      <dgm:t>
        <a:bodyPr/>
        <a:lstStyle/>
        <a:p>
          <a:endParaRPr lang="en-US" sz="3200"/>
        </a:p>
      </dgm:t>
    </dgm:pt>
    <dgm:pt modelId="{DA7CF2AF-0B19-41B7-A90F-ACF225A575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b="0" dirty="0">
              <a:latin typeface="Franklin Gothic Demi Cond" panose="020B0706030402020204" pitchFamily="34" charset="0"/>
            </a:rPr>
            <a:t>Auswertung</a:t>
          </a:r>
          <a:endParaRPr lang="en-US" sz="2400" b="0" dirty="0">
            <a:latin typeface="Franklin Gothic Demi Cond" panose="020B0706030402020204" pitchFamily="34" charset="0"/>
          </a:endParaRPr>
        </a:p>
      </dgm:t>
    </dgm:pt>
    <dgm:pt modelId="{086D86E6-2C6B-4A81-865D-26C4BEBBEC44}" type="parTrans" cxnId="{390F7B3D-BBCD-43D3-B014-F5E452B2EEDD}">
      <dgm:prSet/>
      <dgm:spPr/>
      <dgm:t>
        <a:bodyPr/>
        <a:lstStyle/>
        <a:p>
          <a:endParaRPr lang="en-US" sz="3200"/>
        </a:p>
      </dgm:t>
    </dgm:pt>
    <dgm:pt modelId="{29B8797A-D305-426E-9DA2-0A250EA43C08}" type="sibTrans" cxnId="{390F7B3D-BBCD-43D3-B014-F5E452B2EEDD}">
      <dgm:prSet/>
      <dgm:spPr/>
      <dgm:t>
        <a:bodyPr/>
        <a:lstStyle/>
        <a:p>
          <a:endParaRPr lang="en-US" sz="3200"/>
        </a:p>
      </dgm:t>
    </dgm:pt>
    <dgm:pt modelId="{51C47D08-B831-442E-839D-E797D4E7BAA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b="0" dirty="0">
              <a:latin typeface="Franklin Gothic Demi Cond" panose="020B0706030402020204" pitchFamily="34" charset="0"/>
            </a:rPr>
            <a:t>Planung</a:t>
          </a:r>
          <a:endParaRPr lang="en-US" sz="2400" b="0" dirty="0">
            <a:latin typeface="Franklin Gothic Demi Cond" panose="020B0706030402020204" pitchFamily="34" charset="0"/>
          </a:endParaRPr>
        </a:p>
      </dgm:t>
    </dgm:pt>
    <dgm:pt modelId="{104A876D-CAF5-4826-A38D-D94EF7F0798B}" type="parTrans" cxnId="{851F6015-0279-4061-B20E-EBD3B9F19567}">
      <dgm:prSet/>
      <dgm:spPr/>
      <dgm:t>
        <a:bodyPr/>
        <a:lstStyle/>
        <a:p>
          <a:endParaRPr lang="de-DE" sz="3200"/>
        </a:p>
      </dgm:t>
    </dgm:pt>
    <dgm:pt modelId="{CFC7B580-0034-4540-AED1-620026564C1E}" type="sibTrans" cxnId="{851F6015-0279-4061-B20E-EBD3B9F19567}">
      <dgm:prSet/>
      <dgm:spPr/>
      <dgm:t>
        <a:bodyPr/>
        <a:lstStyle/>
        <a:p>
          <a:endParaRPr lang="de-DE" sz="3200"/>
        </a:p>
      </dgm:t>
    </dgm:pt>
    <dgm:pt modelId="{7FD22562-E4CD-7548-9069-81F122EF7D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400" b="0" i="0" dirty="0">
              <a:latin typeface="Franklin Gothic Demi Cond" panose="020B0706030402020204" pitchFamily="34" charset="0"/>
            </a:rPr>
            <a:t>Vermutungen</a:t>
          </a:r>
        </a:p>
      </dgm:t>
    </dgm:pt>
    <dgm:pt modelId="{3F5712ED-331C-AF45-ADC2-46449A5043E2}" type="parTrans" cxnId="{A737E4F8-8BBA-3048-89A1-0CA83C97EE62}">
      <dgm:prSet/>
      <dgm:spPr/>
      <dgm:t>
        <a:bodyPr/>
        <a:lstStyle/>
        <a:p>
          <a:endParaRPr lang="de-DE" sz="3200"/>
        </a:p>
      </dgm:t>
    </dgm:pt>
    <dgm:pt modelId="{3D93CA01-5BDA-6244-A79D-A8C77F256258}" type="sibTrans" cxnId="{A737E4F8-8BBA-3048-89A1-0CA83C97EE62}">
      <dgm:prSet/>
      <dgm:spPr/>
      <dgm:t>
        <a:bodyPr/>
        <a:lstStyle/>
        <a:p>
          <a:endParaRPr lang="de-DE" sz="3200"/>
        </a:p>
      </dgm:t>
    </dgm:pt>
    <dgm:pt modelId="{C5851C75-93AB-47F7-9AAA-83F311339974}" type="pres">
      <dgm:prSet presAssocID="{B34A4B12-F75F-43DD-B97F-ED712CA4DF6F}" presName="root" presStyleCnt="0">
        <dgm:presLayoutVars>
          <dgm:dir/>
          <dgm:resizeHandles val="exact"/>
        </dgm:presLayoutVars>
      </dgm:prSet>
      <dgm:spPr/>
    </dgm:pt>
    <dgm:pt modelId="{B4235CAD-3ED5-4B25-8C62-2DF0FBB09B1E}" type="pres">
      <dgm:prSet presAssocID="{258DA698-844D-4BEE-AB21-087306605B81}" presName="compNode" presStyleCnt="0"/>
      <dgm:spPr/>
    </dgm:pt>
    <dgm:pt modelId="{8F194A8E-4D5A-4992-AE4B-136099C5BF6A}" type="pres">
      <dgm:prSet presAssocID="{258DA698-844D-4BEE-AB21-087306605B81}" presName="bgRect" presStyleLbl="bgShp" presStyleIdx="0" presStyleCnt="5" custLinFactNeighborX="33866" custLinFactNeighborY="-4191"/>
      <dgm:spPr/>
    </dgm:pt>
    <dgm:pt modelId="{0D52DC3F-F327-4D53-B207-A72F4512FAFD}" type="pres">
      <dgm:prSet presAssocID="{258DA698-844D-4BEE-AB21-087306605B8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 Fragezeichen mit einfarbiger Füllung"/>
        </a:ext>
      </dgm:extLst>
    </dgm:pt>
    <dgm:pt modelId="{935FBC99-8F16-4234-96C6-B081483190C9}" type="pres">
      <dgm:prSet presAssocID="{258DA698-844D-4BEE-AB21-087306605B81}" presName="spaceRect" presStyleCnt="0"/>
      <dgm:spPr/>
    </dgm:pt>
    <dgm:pt modelId="{F29B16F5-7547-4985-8CC6-A7A07DA03913}" type="pres">
      <dgm:prSet presAssocID="{258DA698-844D-4BEE-AB21-087306605B81}" presName="parTx" presStyleLbl="revTx" presStyleIdx="0" presStyleCnt="5">
        <dgm:presLayoutVars>
          <dgm:chMax val="0"/>
          <dgm:chPref val="0"/>
        </dgm:presLayoutVars>
      </dgm:prSet>
      <dgm:spPr/>
    </dgm:pt>
    <dgm:pt modelId="{CCE83866-4258-472D-93D5-0A45E1421082}" type="pres">
      <dgm:prSet presAssocID="{C160A9C5-F73D-4080-A7F2-834E3E086989}" presName="sibTrans" presStyleCnt="0"/>
      <dgm:spPr/>
    </dgm:pt>
    <dgm:pt modelId="{216D3E84-564D-2D47-8D12-853D152CB4D1}" type="pres">
      <dgm:prSet presAssocID="{7FD22562-E4CD-7548-9069-81F122EF7D92}" presName="compNode" presStyleCnt="0"/>
      <dgm:spPr/>
    </dgm:pt>
    <dgm:pt modelId="{5AEA90A8-71FB-F14F-A168-AB4532E2BEAA}" type="pres">
      <dgm:prSet presAssocID="{7FD22562-E4CD-7548-9069-81F122EF7D92}" presName="bgRect" presStyleLbl="bgShp" presStyleIdx="1" presStyleCnt="5"/>
      <dgm:spPr/>
    </dgm:pt>
    <dgm:pt modelId="{BEC404B6-3D4D-E147-9144-F83987D86ABA}" type="pres">
      <dgm:prSet presAssocID="{7FD22562-E4CD-7548-9069-81F122EF7D9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dankenblase mit einfarbiger Füllung"/>
        </a:ext>
      </dgm:extLst>
    </dgm:pt>
    <dgm:pt modelId="{CC1BC5F4-0CDC-D348-B0B2-983C714C248A}" type="pres">
      <dgm:prSet presAssocID="{7FD22562-E4CD-7548-9069-81F122EF7D92}" presName="spaceRect" presStyleCnt="0"/>
      <dgm:spPr/>
    </dgm:pt>
    <dgm:pt modelId="{44A0A167-3BF7-A042-80A6-E666849222E2}" type="pres">
      <dgm:prSet presAssocID="{7FD22562-E4CD-7548-9069-81F122EF7D92}" presName="parTx" presStyleLbl="revTx" presStyleIdx="1" presStyleCnt="5">
        <dgm:presLayoutVars>
          <dgm:chMax val="0"/>
          <dgm:chPref val="0"/>
        </dgm:presLayoutVars>
      </dgm:prSet>
      <dgm:spPr/>
    </dgm:pt>
    <dgm:pt modelId="{25503F71-D19E-2742-AC81-E70FE066039F}" type="pres">
      <dgm:prSet presAssocID="{3D93CA01-5BDA-6244-A79D-A8C77F256258}" presName="sibTrans" presStyleCnt="0"/>
      <dgm:spPr/>
    </dgm:pt>
    <dgm:pt modelId="{9304D082-7397-46E7-8D07-598CD15D31E3}" type="pres">
      <dgm:prSet presAssocID="{51C47D08-B831-442E-839D-E797D4E7BAA3}" presName="compNode" presStyleCnt="0"/>
      <dgm:spPr/>
    </dgm:pt>
    <dgm:pt modelId="{0CD69C69-59F3-4BD0-99EA-1086ED97F922}" type="pres">
      <dgm:prSet presAssocID="{51C47D08-B831-442E-839D-E797D4E7BAA3}" presName="bgRect" presStyleLbl="bgShp" presStyleIdx="2" presStyleCnt="5" custScaleX="100000" custLinFactNeighborX="-19348" custLinFactNeighborY="0"/>
      <dgm:spPr>
        <a:solidFill>
          <a:schemeClr val="bg1">
            <a:lumMod val="95000"/>
          </a:schemeClr>
        </a:solidFill>
      </dgm:spPr>
    </dgm:pt>
    <dgm:pt modelId="{9F71139E-79DF-4935-9BF1-7C32C5BB8F56}" type="pres">
      <dgm:prSet presAssocID="{51C47D08-B831-442E-839D-E797D4E7BAA3}" presName="iconRect" presStyleLbl="node1" presStyleIdx="2" presStyleCnt="5" custLinFactNeighborX="-7529" custLinFactNeighborY="-3359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aupause mit einfarbiger Füllung"/>
        </a:ext>
      </dgm:extLst>
    </dgm:pt>
    <dgm:pt modelId="{1E7223AD-05D8-4AA6-8BC7-8EFA381D24D5}" type="pres">
      <dgm:prSet presAssocID="{51C47D08-B831-442E-839D-E797D4E7BAA3}" presName="spaceRect" presStyleCnt="0"/>
      <dgm:spPr/>
    </dgm:pt>
    <dgm:pt modelId="{4B110051-6CCA-4AFD-B4FF-C54769F02833}" type="pres">
      <dgm:prSet presAssocID="{51C47D08-B831-442E-839D-E797D4E7BAA3}" presName="parTx" presStyleLbl="revTx" presStyleIdx="2" presStyleCnt="5">
        <dgm:presLayoutVars>
          <dgm:chMax val="0"/>
          <dgm:chPref val="0"/>
        </dgm:presLayoutVars>
      </dgm:prSet>
      <dgm:spPr/>
    </dgm:pt>
    <dgm:pt modelId="{FE8A9036-5569-4922-AB01-88F367F24743}" type="pres">
      <dgm:prSet presAssocID="{CFC7B580-0034-4540-AED1-620026564C1E}" presName="sibTrans" presStyleCnt="0"/>
      <dgm:spPr/>
    </dgm:pt>
    <dgm:pt modelId="{7C3F8B98-BD64-4A3F-B79C-CCBE80C6C398}" type="pres">
      <dgm:prSet presAssocID="{A710E957-3B5F-40AC-B1D8-F9B2FBBA6BA8}" presName="compNode" presStyleCnt="0"/>
      <dgm:spPr/>
    </dgm:pt>
    <dgm:pt modelId="{E65415F0-643D-48DC-A2D1-091596F2A203}" type="pres">
      <dgm:prSet presAssocID="{A710E957-3B5F-40AC-B1D8-F9B2FBBA6BA8}" presName="bgRect" presStyleLbl="bgShp" presStyleIdx="3" presStyleCnt="5" custLinFactNeighborX="14339" custLinFactNeighborY="-239"/>
      <dgm:spPr>
        <a:solidFill>
          <a:schemeClr val="bg1">
            <a:lumMod val="95000"/>
          </a:schemeClr>
        </a:solidFill>
      </dgm:spPr>
    </dgm:pt>
    <dgm:pt modelId="{899D2426-9C4C-4EA4-AB86-B2C3FB82CA83}" type="pres">
      <dgm:prSet presAssocID="{A710E957-3B5F-40AC-B1D8-F9B2FBBA6BA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lben mit einfarbiger Füllung"/>
        </a:ext>
      </dgm:extLst>
    </dgm:pt>
    <dgm:pt modelId="{DFEAB7F0-0CBC-44CC-AE0F-3A94D6A0B0AB}" type="pres">
      <dgm:prSet presAssocID="{A710E957-3B5F-40AC-B1D8-F9B2FBBA6BA8}" presName="spaceRect" presStyleCnt="0"/>
      <dgm:spPr/>
    </dgm:pt>
    <dgm:pt modelId="{E24F1B23-B7CB-4FB6-9AD6-FC6B7FA810C4}" type="pres">
      <dgm:prSet presAssocID="{A710E957-3B5F-40AC-B1D8-F9B2FBBA6BA8}" presName="parTx" presStyleLbl="revTx" presStyleIdx="3" presStyleCnt="5">
        <dgm:presLayoutVars>
          <dgm:chMax val="0"/>
          <dgm:chPref val="0"/>
        </dgm:presLayoutVars>
      </dgm:prSet>
      <dgm:spPr/>
    </dgm:pt>
    <dgm:pt modelId="{B79B78F6-36E7-4A3D-9D57-80FC93A1FD43}" type="pres">
      <dgm:prSet presAssocID="{58704EAD-C91E-4630-9C14-E90565EE2AF6}" presName="sibTrans" presStyleCnt="0"/>
      <dgm:spPr/>
    </dgm:pt>
    <dgm:pt modelId="{7B494ED4-B9A0-49A7-89C9-D27CAFC51F0A}" type="pres">
      <dgm:prSet presAssocID="{DA7CF2AF-0B19-41B7-A90F-ACF225A575C9}" presName="compNode" presStyleCnt="0"/>
      <dgm:spPr/>
    </dgm:pt>
    <dgm:pt modelId="{707E0A92-6C96-464F-B377-25D6576F43FC}" type="pres">
      <dgm:prSet presAssocID="{DA7CF2AF-0B19-41B7-A90F-ACF225A575C9}" presName="bgRect" presStyleLbl="bgShp" presStyleIdx="4" presStyleCnt="5"/>
      <dgm:spPr>
        <a:solidFill>
          <a:schemeClr val="bg1">
            <a:lumMod val="85000"/>
          </a:schemeClr>
        </a:solidFill>
      </dgm:spPr>
    </dgm:pt>
    <dgm:pt modelId="{353BCC46-E8C2-45B8-8625-98842DE4D7B6}" type="pres">
      <dgm:prSet presAssocID="{DA7CF2AF-0B19-41B7-A90F-ACF225A575C9}" presName="iconRect" presStyleLbl="node1" presStyleIdx="4" presStyleCnt="5" custLinFactNeighborX="-238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emmbrett gemischt mit einfarbiger Füllung"/>
        </a:ext>
      </dgm:extLst>
    </dgm:pt>
    <dgm:pt modelId="{9E6E29FD-2A2A-44C2-9B44-6176E208A13B}" type="pres">
      <dgm:prSet presAssocID="{DA7CF2AF-0B19-41B7-A90F-ACF225A575C9}" presName="spaceRect" presStyleCnt="0"/>
      <dgm:spPr/>
    </dgm:pt>
    <dgm:pt modelId="{94CD893C-845E-4202-94F3-7BE9165BC54F}" type="pres">
      <dgm:prSet presAssocID="{DA7CF2AF-0B19-41B7-A90F-ACF225A575C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D216306-0BA4-4D97-856C-8F03E73D3C49}" type="presOf" srcId="{258DA698-844D-4BEE-AB21-087306605B81}" destId="{F29B16F5-7547-4985-8CC6-A7A07DA03913}" srcOrd="0" destOrd="0" presId="urn:microsoft.com/office/officeart/2018/2/layout/IconVerticalSolidList"/>
    <dgm:cxn modelId="{851F6015-0279-4061-B20E-EBD3B9F19567}" srcId="{B34A4B12-F75F-43DD-B97F-ED712CA4DF6F}" destId="{51C47D08-B831-442E-839D-E797D4E7BAA3}" srcOrd="2" destOrd="0" parTransId="{104A876D-CAF5-4826-A38D-D94EF7F0798B}" sibTransId="{CFC7B580-0034-4540-AED1-620026564C1E}"/>
    <dgm:cxn modelId="{712FA81D-C945-4B42-8451-F25ECF5E4D1F}" srcId="{B34A4B12-F75F-43DD-B97F-ED712CA4DF6F}" destId="{A710E957-3B5F-40AC-B1D8-F9B2FBBA6BA8}" srcOrd="3" destOrd="0" parTransId="{649097D3-DB87-478C-9AAE-421C5FD6E0A9}" sibTransId="{58704EAD-C91E-4630-9C14-E90565EE2AF6}"/>
    <dgm:cxn modelId="{390F7B3D-BBCD-43D3-B014-F5E452B2EEDD}" srcId="{B34A4B12-F75F-43DD-B97F-ED712CA4DF6F}" destId="{DA7CF2AF-0B19-41B7-A90F-ACF225A575C9}" srcOrd="4" destOrd="0" parTransId="{086D86E6-2C6B-4A81-865D-26C4BEBBEC44}" sibTransId="{29B8797A-D305-426E-9DA2-0A250EA43C08}"/>
    <dgm:cxn modelId="{A9303950-D656-4BEE-93DB-3749288E0F3F}" type="presOf" srcId="{A710E957-3B5F-40AC-B1D8-F9B2FBBA6BA8}" destId="{E24F1B23-B7CB-4FB6-9AD6-FC6B7FA810C4}" srcOrd="0" destOrd="0" presId="urn:microsoft.com/office/officeart/2018/2/layout/IconVerticalSolidList"/>
    <dgm:cxn modelId="{65263657-723F-604F-B032-894ADB6C1CED}" type="presOf" srcId="{7FD22562-E4CD-7548-9069-81F122EF7D92}" destId="{44A0A167-3BF7-A042-80A6-E666849222E2}" srcOrd="0" destOrd="0" presId="urn:microsoft.com/office/officeart/2018/2/layout/IconVerticalSolidList"/>
    <dgm:cxn modelId="{22B22E58-564B-484B-9246-4E936EC82A9C}" type="presOf" srcId="{DA7CF2AF-0B19-41B7-A90F-ACF225A575C9}" destId="{94CD893C-845E-4202-94F3-7BE9165BC54F}" srcOrd="0" destOrd="0" presId="urn:microsoft.com/office/officeart/2018/2/layout/IconVerticalSolidList"/>
    <dgm:cxn modelId="{8C429FA9-EC38-433D-AF00-2C9F81D8CD86}" srcId="{B34A4B12-F75F-43DD-B97F-ED712CA4DF6F}" destId="{258DA698-844D-4BEE-AB21-087306605B81}" srcOrd="0" destOrd="0" parTransId="{113263EA-6640-4831-B8A2-3104B702D3CC}" sibTransId="{C160A9C5-F73D-4080-A7F2-834E3E086989}"/>
    <dgm:cxn modelId="{250310D5-2554-41B5-ABA3-8B73FAF187E7}" type="presOf" srcId="{B34A4B12-F75F-43DD-B97F-ED712CA4DF6F}" destId="{C5851C75-93AB-47F7-9AAA-83F311339974}" srcOrd="0" destOrd="0" presId="urn:microsoft.com/office/officeart/2018/2/layout/IconVerticalSolidList"/>
    <dgm:cxn modelId="{A737E4F8-8BBA-3048-89A1-0CA83C97EE62}" srcId="{B34A4B12-F75F-43DD-B97F-ED712CA4DF6F}" destId="{7FD22562-E4CD-7548-9069-81F122EF7D92}" srcOrd="1" destOrd="0" parTransId="{3F5712ED-331C-AF45-ADC2-46449A5043E2}" sibTransId="{3D93CA01-5BDA-6244-A79D-A8C77F256258}"/>
    <dgm:cxn modelId="{2DA872F9-35F1-41A8-AFA8-EAF3128A2621}" type="presOf" srcId="{51C47D08-B831-442E-839D-E797D4E7BAA3}" destId="{4B110051-6CCA-4AFD-B4FF-C54769F02833}" srcOrd="0" destOrd="0" presId="urn:microsoft.com/office/officeart/2018/2/layout/IconVerticalSolidList"/>
    <dgm:cxn modelId="{99B170CD-4EAF-41F4-A4B8-3BCEF1E4FD65}" type="presParOf" srcId="{C5851C75-93AB-47F7-9AAA-83F311339974}" destId="{B4235CAD-3ED5-4B25-8C62-2DF0FBB09B1E}" srcOrd="0" destOrd="0" presId="urn:microsoft.com/office/officeart/2018/2/layout/IconVerticalSolidList"/>
    <dgm:cxn modelId="{E010F1C1-C162-402B-A165-2B307FCC94C5}" type="presParOf" srcId="{B4235CAD-3ED5-4B25-8C62-2DF0FBB09B1E}" destId="{8F194A8E-4D5A-4992-AE4B-136099C5BF6A}" srcOrd="0" destOrd="0" presId="urn:microsoft.com/office/officeart/2018/2/layout/IconVerticalSolidList"/>
    <dgm:cxn modelId="{151BD981-4592-4732-AC2E-DA68C4CD972B}" type="presParOf" srcId="{B4235CAD-3ED5-4B25-8C62-2DF0FBB09B1E}" destId="{0D52DC3F-F327-4D53-B207-A72F4512FAFD}" srcOrd="1" destOrd="0" presId="urn:microsoft.com/office/officeart/2018/2/layout/IconVerticalSolidList"/>
    <dgm:cxn modelId="{B3A085F8-C134-47C3-94C9-7CC27B837550}" type="presParOf" srcId="{B4235CAD-3ED5-4B25-8C62-2DF0FBB09B1E}" destId="{935FBC99-8F16-4234-96C6-B081483190C9}" srcOrd="2" destOrd="0" presId="urn:microsoft.com/office/officeart/2018/2/layout/IconVerticalSolidList"/>
    <dgm:cxn modelId="{4D61145B-1FB3-4CB9-8ECF-0C4A7716C552}" type="presParOf" srcId="{B4235CAD-3ED5-4B25-8C62-2DF0FBB09B1E}" destId="{F29B16F5-7547-4985-8CC6-A7A07DA03913}" srcOrd="3" destOrd="0" presId="urn:microsoft.com/office/officeart/2018/2/layout/IconVerticalSolidList"/>
    <dgm:cxn modelId="{D28FDC53-3493-4D4C-AA1F-58E04FC9510D}" type="presParOf" srcId="{C5851C75-93AB-47F7-9AAA-83F311339974}" destId="{CCE83866-4258-472D-93D5-0A45E1421082}" srcOrd="1" destOrd="0" presId="urn:microsoft.com/office/officeart/2018/2/layout/IconVerticalSolidList"/>
    <dgm:cxn modelId="{23A3B72C-FBDC-934D-BF66-2438216C40A6}" type="presParOf" srcId="{C5851C75-93AB-47F7-9AAA-83F311339974}" destId="{216D3E84-564D-2D47-8D12-853D152CB4D1}" srcOrd="2" destOrd="0" presId="urn:microsoft.com/office/officeart/2018/2/layout/IconVerticalSolidList"/>
    <dgm:cxn modelId="{0C36109B-11F0-2F48-9A2E-E21F71F33450}" type="presParOf" srcId="{216D3E84-564D-2D47-8D12-853D152CB4D1}" destId="{5AEA90A8-71FB-F14F-A168-AB4532E2BEAA}" srcOrd="0" destOrd="0" presId="urn:microsoft.com/office/officeart/2018/2/layout/IconVerticalSolidList"/>
    <dgm:cxn modelId="{0C9BEBCB-369C-3E42-B28A-7392BE84955A}" type="presParOf" srcId="{216D3E84-564D-2D47-8D12-853D152CB4D1}" destId="{BEC404B6-3D4D-E147-9144-F83987D86ABA}" srcOrd="1" destOrd="0" presId="urn:microsoft.com/office/officeart/2018/2/layout/IconVerticalSolidList"/>
    <dgm:cxn modelId="{402018F0-7716-BA4B-A63E-7C9780D61640}" type="presParOf" srcId="{216D3E84-564D-2D47-8D12-853D152CB4D1}" destId="{CC1BC5F4-0CDC-D348-B0B2-983C714C248A}" srcOrd="2" destOrd="0" presId="urn:microsoft.com/office/officeart/2018/2/layout/IconVerticalSolidList"/>
    <dgm:cxn modelId="{BC265B5A-35A2-C44B-B406-586763E0C099}" type="presParOf" srcId="{216D3E84-564D-2D47-8D12-853D152CB4D1}" destId="{44A0A167-3BF7-A042-80A6-E666849222E2}" srcOrd="3" destOrd="0" presId="urn:microsoft.com/office/officeart/2018/2/layout/IconVerticalSolidList"/>
    <dgm:cxn modelId="{23902553-0422-E948-9687-B49B90F4A8D2}" type="presParOf" srcId="{C5851C75-93AB-47F7-9AAA-83F311339974}" destId="{25503F71-D19E-2742-AC81-E70FE066039F}" srcOrd="3" destOrd="0" presId="urn:microsoft.com/office/officeart/2018/2/layout/IconVerticalSolidList"/>
    <dgm:cxn modelId="{A0CB4F69-A84A-421F-AF40-BCE7E7994EC4}" type="presParOf" srcId="{C5851C75-93AB-47F7-9AAA-83F311339974}" destId="{9304D082-7397-46E7-8D07-598CD15D31E3}" srcOrd="4" destOrd="0" presId="urn:microsoft.com/office/officeart/2018/2/layout/IconVerticalSolidList"/>
    <dgm:cxn modelId="{ABE9620B-3A2F-41D4-B619-06A81A150590}" type="presParOf" srcId="{9304D082-7397-46E7-8D07-598CD15D31E3}" destId="{0CD69C69-59F3-4BD0-99EA-1086ED97F922}" srcOrd="0" destOrd="0" presId="urn:microsoft.com/office/officeart/2018/2/layout/IconVerticalSolidList"/>
    <dgm:cxn modelId="{BDB002C0-4042-4312-8CED-773322E74777}" type="presParOf" srcId="{9304D082-7397-46E7-8D07-598CD15D31E3}" destId="{9F71139E-79DF-4935-9BF1-7C32C5BB8F56}" srcOrd="1" destOrd="0" presId="urn:microsoft.com/office/officeart/2018/2/layout/IconVerticalSolidList"/>
    <dgm:cxn modelId="{60962FF6-DA30-40AB-B6B8-2914B7028315}" type="presParOf" srcId="{9304D082-7397-46E7-8D07-598CD15D31E3}" destId="{1E7223AD-05D8-4AA6-8BC7-8EFA381D24D5}" srcOrd="2" destOrd="0" presId="urn:microsoft.com/office/officeart/2018/2/layout/IconVerticalSolidList"/>
    <dgm:cxn modelId="{2D01051B-FF9B-4A36-8A63-709F2C7AA29B}" type="presParOf" srcId="{9304D082-7397-46E7-8D07-598CD15D31E3}" destId="{4B110051-6CCA-4AFD-B4FF-C54769F02833}" srcOrd="3" destOrd="0" presId="urn:microsoft.com/office/officeart/2018/2/layout/IconVerticalSolidList"/>
    <dgm:cxn modelId="{E98F20A6-8B51-4888-AFD9-C18D1CF11E54}" type="presParOf" srcId="{C5851C75-93AB-47F7-9AAA-83F311339974}" destId="{FE8A9036-5569-4922-AB01-88F367F24743}" srcOrd="5" destOrd="0" presId="urn:microsoft.com/office/officeart/2018/2/layout/IconVerticalSolidList"/>
    <dgm:cxn modelId="{2DB133E1-3E3C-4A94-8969-23B25E7B2E85}" type="presParOf" srcId="{C5851C75-93AB-47F7-9AAA-83F311339974}" destId="{7C3F8B98-BD64-4A3F-B79C-CCBE80C6C398}" srcOrd="6" destOrd="0" presId="urn:microsoft.com/office/officeart/2018/2/layout/IconVerticalSolidList"/>
    <dgm:cxn modelId="{D75B272F-192B-44F8-9E46-F0838EED8C82}" type="presParOf" srcId="{7C3F8B98-BD64-4A3F-B79C-CCBE80C6C398}" destId="{E65415F0-643D-48DC-A2D1-091596F2A203}" srcOrd="0" destOrd="0" presId="urn:microsoft.com/office/officeart/2018/2/layout/IconVerticalSolidList"/>
    <dgm:cxn modelId="{B3689E1C-49A7-49F4-B215-D4C09127351B}" type="presParOf" srcId="{7C3F8B98-BD64-4A3F-B79C-CCBE80C6C398}" destId="{899D2426-9C4C-4EA4-AB86-B2C3FB82CA83}" srcOrd="1" destOrd="0" presId="urn:microsoft.com/office/officeart/2018/2/layout/IconVerticalSolidList"/>
    <dgm:cxn modelId="{CD1E04B4-0998-4B64-A53A-9CB643A3FACC}" type="presParOf" srcId="{7C3F8B98-BD64-4A3F-B79C-CCBE80C6C398}" destId="{DFEAB7F0-0CBC-44CC-AE0F-3A94D6A0B0AB}" srcOrd="2" destOrd="0" presId="urn:microsoft.com/office/officeart/2018/2/layout/IconVerticalSolidList"/>
    <dgm:cxn modelId="{C5B041B2-8C49-4D30-8549-431E649A24C4}" type="presParOf" srcId="{7C3F8B98-BD64-4A3F-B79C-CCBE80C6C398}" destId="{E24F1B23-B7CB-4FB6-9AD6-FC6B7FA810C4}" srcOrd="3" destOrd="0" presId="urn:microsoft.com/office/officeart/2018/2/layout/IconVerticalSolidList"/>
    <dgm:cxn modelId="{71D77D5A-884A-416D-A0B6-76DD78752DA3}" type="presParOf" srcId="{C5851C75-93AB-47F7-9AAA-83F311339974}" destId="{B79B78F6-36E7-4A3D-9D57-80FC93A1FD43}" srcOrd="7" destOrd="0" presId="urn:microsoft.com/office/officeart/2018/2/layout/IconVerticalSolidList"/>
    <dgm:cxn modelId="{A03107BB-D37B-4866-B9A4-6E73CD0C6EFF}" type="presParOf" srcId="{C5851C75-93AB-47F7-9AAA-83F311339974}" destId="{7B494ED4-B9A0-49A7-89C9-D27CAFC51F0A}" srcOrd="8" destOrd="0" presId="urn:microsoft.com/office/officeart/2018/2/layout/IconVerticalSolidList"/>
    <dgm:cxn modelId="{C9DFF3E8-D07C-4DC5-AA18-0E02CCFE3FCC}" type="presParOf" srcId="{7B494ED4-B9A0-49A7-89C9-D27CAFC51F0A}" destId="{707E0A92-6C96-464F-B377-25D6576F43FC}" srcOrd="0" destOrd="0" presId="urn:microsoft.com/office/officeart/2018/2/layout/IconVerticalSolidList"/>
    <dgm:cxn modelId="{CAE761FD-7C6B-4189-A021-C31C2624DF23}" type="presParOf" srcId="{7B494ED4-B9A0-49A7-89C9-D27CAFC51F0A}" destId="{353BCC46-E8C2-45B8-8625-98842DE4D7B6}" srcOrd="1" destOrd="0" presId="urn:microsoft.com/office/officeart/2018/2/layout/IconVerticalSolidList"/>
    <dgm:cxn modelId="{9FD913B0-A8E8-4912-BB61-08583DC5EF99}" type="presParOf" srcId="{7B494ED4-B9A0-49A7-89C9-D27CAFC51F0A}" destId="{9E6E29FD-2A2A-44C2-9B44-6176E208A13B}" srcOrd="2" destOrd="0" presId="urn:microsoft.com/office/officeart/2018/2/layout/IconVerticalSolidList"/>
    <dgm:cxn modelId="{0964CEAB-CED9-431C-B0B5-1E7705938E0C}" type="presParOf" srcId="{7B494ED4-B9A0-49A7-89C9-D27CAFC51F0A}" destId="{94CD893C-845E-4202-94F3-7BE9165BC54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94A8E-4D5A-4992-AE4B-136099C5BF6A}">
      <dsp:nvSpPr>
        <dsp:cNvPr id="0" name=""/>
        <dsp:cNvSpPr/>
      </dsp:nvSpPr>
      <dsp:spPr>
        <a:xfrm>
          <a:off x="0" y="0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2DC3F-F327-4D53-B207-A72F4512FAFD}">
      <dsp:nvSpPr>
        <dsp:cNvPr id="0" name=""/>
        <dsp:cNvSpPr/>
      </dsp:nvSpPr>
      <dsp:spPr>
        <a:xfrm>
          <a:off x="259030" y="194875"/>
          <a:ext cx="470965" cy="4709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B16F5-7547-4985-8CC6-A7A07DA03913}">
      <dsp:nvSpPr>
        <dsp:cNvPr id="0" name=""/>
        <dsp:cNvSpPr/>
      </dsp:nvSpPr>
      <dsp:spPr>
        <a:xfrm>
          <a:off x="989026" y="220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Franklin Gothic Demi Cond" panose="020B0706030402020204" pitchFamily="34" charset="0"/>
            </a:rPr>
            <a:t>Fragestellung</a:t>
          </a:r>
          <a:endParaRPr lang="en-US" sz="2100" b="0" i="0" kern="1200" dirty="0">
            <a:latin typeface="Franklin Gothic Demi Cond" panose="020B0706030402020204" pitchFamily="34" charset="0"/>
          </a:endParaRPr>
        </a:p>
      </dsp:txBody>
      <dsp:txXfrm>
        <a:off x="989026" y="2208"/>
        <a:ext cx="1800488" cy="910655"/>
      </dsp:txXfrm>
    </dsp:sp>
    <dsp:sp modelId="{5AEA90A8-71FB-F14F-A168-AB4532E2BEAA}">
      <dsp:nvSpPr>
        <dsp:cNvPr id="0" name=""/>
        <dsp:cNvSpPr/>
      </dsp:nvSpPr>
      <dsp:spPr>
        <a:xfrm>
          <a:off x="0" y="1133628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404B6-3D4D-E147-9144-F83987D86ABA}">
      <dsp:nvSpPr>
        <dsp:cNvPr id="0" name=""/>
        <dsp:cNvSpPr/>
      </dsp:nvSpPr>
      <dsp:spPr>
        <a:xfrm>
          <a:off x="259030" y="1326295"/>
          <a:ext cx="470965" cy="4709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0A167-3BF7-A042-80A6-E666849222E2}">
      <dsp:nvSpPr>
        <dsp:cNvPr id="0" name=""/>
        <dsp:cNvSpPr/>
      </dsp:nvSpPr>
      <dsp:spPr>
        <a:xfrm>
          <a:off x="989026" y="113362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i="0" kern="1200" dirty="0">
              <a:latin typeface="Franklin Gothic Demi Cond" panose="020B0706030402020204" pitchFamily="34" charset="0"/>
            </a:rPr>
            <a:t>Vermutungen</a:t>
          </a:r>
        </a:p>
      </dsp:txBody>
      <dsp:txXfrm>
        <a:off x="989026" y="1133628"/>
        <a:ext cx="1800488" cy="910655"/>
      </dsp:txXfrm>
    </dsp:sp>
    <dsp:sp modelId="{0CD69C69-59F3-4BD0-99EA-1086ED97F922}">
      <dsp:nvSpPr>
        <dsp:cNvPr id="0" name=""/>
        <dsp:cNvSpPr/>
      </dsp:nvSpPr>
      <dsp:spPr>
        <a:xfrm>
          <a:off x="0" y="2265048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1139E-79DF-4935-9BF1-7C32C5BB8F56}">
      <dsp:nvSpPr>
        <dsp:cNvPr id="0" name=""/>
        <dsp:cNvSpPr/>
      </dsp:nvSpPr>
      <dsp:spPr>
        <a:xfrm>
          <a:off x="223571" y="2441896"/>
          <a:ext cx="470965" cy="4709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10051-6CCA-4AFD-B4FF-C54769F02833}">
      <dsp:nvSpPr>
        <dsp:cNvPr id="0" name=""/>
        <dsp:cNvSpPr/>
      </dsp:nvSpPr>
      <dsp:spPr>
        <a:xfrm>
          <a:off x="989026" y="226504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Franklin Gothic Demi Cond" panose="020B0706030402020204" pitchFamily="34" charset="0"/>
            </a:rPr>
            <a:t>Planung</a:t>
          </a:r>
          <a:endParaRPr lang="en-US" sz="2400" kern="1200" dirty="0">
            <a:latin typeface="Franklin Gothic Demi Cond" panose="020B0706030402020204" pitchFamily="34" charset="0"/>
          </a:endParaRPr>
        </a:p>
      </dsp:txBody>
      <dsp:txXfrm>
        <a:off x="989026" y="2265048"/>
        <a:ext cx="1800488" cy="910655"/>
      </dsp:txXfrm>
    </dsp:sp>
    <dsp:sp modelId="{E65415F0-643D-48DC-A2D1-091596F2A203}">
      <dsp:nvSpPr>
        <dsp:cNvPr id="0" name=""/>
        <dsp:cNvSpPr/>
      </dsp:nvSpPr>
      <dsp:spPr>
        <a:xfrm>
          <a:off x="0" y="3394421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D2426-9C4C-4EA4-AB86-B2C3FB82CA83}">
      <dsp:nvSpPr>
        <dsp:cNvPr id="0" name=""/>
        <dsp:cNvSpPr/>
      </dsp:nvSpPr>
      <dsp:spPr>
        <a:xfrm>
          <a:off x="259030" y="3589136"/>
          <a:ext cx="470965" cy="4709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F1B23-B7CB-4FB6-9AD6-FC6B7FA810C4}">
      <dsp:nvSpPr>
        <dsp:cNvPr id="0" name=""/>
        <dsp:cNvSpPr/>
      </dsp:nvSpPr>
      <dsp:spPr>
        <a:xfrm>
          <a:off x="989026" y="339646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Franklin Gothic Demi Cond" panose="020B0706030402020204" pitchFamily="34" charset="0"/>
            </a:rPr>
            <a:t>Experiment</a:t>
          </a:r>
          <a:endParaRPr lang="en-US" sz="2400" kern="1200" dirty="0">
            <a:latin typeface="Franklin Gothic Demi Cond" panose="020B0706030402020204" pitchFamily="34" charset="0"/>
          </a:endParaRPr>
        </a:p>
      </dsp:txBody>
      <dsp:txXfrm>
        <a:off x="989026" y="3396468"/>
        <a:ext cx="1800488" cy="910655"/>
      </dsp:txXfrm>
    </dsp:sp>
    <dsp:sp modelId="{707E0A92-6C96-464F-B377-25D6576F43FC}">
      <dsp:nvSpPr>
        <dsp:cNvPr id="0" name=""/>
        <dsp:cNvSpPr/>
      </dsp:nvSpPr>
      <dsp:spPr>
        <a:xfrm>
          <a:off x="0" y="4527888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BCC46-E8C2-45B8-8625-98842DE4D7B6}">
      <dsp:nvSpPr>
        <dsp:cNvPr id="0" name=""/>
        <dsp:cNvSpPr/>
      </dsp:nvSpPr>
      <dsp:spPr>
        <a:xfrm>
          <a:off x="247793" y="4720556"/>
          <a:ext cx="470965" cy="47096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D893C-845E-4202-94F3-7BE9165BC54F}">
      <dsp:nvSpPr>
        <dsp:cNvPr id="0" name=""/>
        <dsp:cNvSpPr/>
      </dsp:nvSpPr>
      <dsp:spPr>
        <a:xfrm>
          <a:off x="989026" y="452788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Franklin Gothic Demi Cond" panose="020B0706030402020204" pitchFamily="34" charset="0"/>
            </a:rPr>
            <a:t>Auswertung</a:t>
          </a:r>
          <a:endParaRPr lang="en-US" sz="2400" kern="1200" dirty="0">
            <a:latin typeface="Franklin Gothic Demi Cond" panose="020B0706030402020204" pitchFamily="34" charset="0"/>
          </a:endParaRPr>
        </a:p>
      </dsp:txBody>
      <dsp:txXfrm>
        <a:off x="989026" y="4527888"/>
        <a:ext cx="1800488" cy="91065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94A8E-4D5A-4992-AE4B-136099C5BF6A}">
      <dsp:nvSpPr>
        <dsp:cNvPr id="0" name=""/>
        <dsp:cNvSpPr/>
      </dsp:nvSpPr>
      <dsp:spPr>
        <a:xfrm>
          <a:off x="0" y="0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2DC3F-F327-4D53-B207-A72F4512FAFD}">
      <dsp:nvSpPr>
        <dsp:cNvPr id="0" name=""/>
        <dsp:cNvSpPr/>
      </dsp:nvSpPr>
      <dsp:spPr>
        <a:xfrm>
          <a:off x="259030" y="194875"/>
          <a:ext cx="470965" cy="4709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B16F5-7547-4985-8CC6-A7A07DA03913}">
      <dsp:nvSpPr>
        <dsp:cNvPr id="0" name=""/>
        <dsp:cNvSpPr/>
      </dsp:nvSpPr>
      <dsp:spPr>
        <a:xfrm>
          <a:off x="989026" y="220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Franklin Gothic Demi Cond" panose="020B0706030402020204" pitchFamily="34" charset="0"/>
            </a:rPr>
            <a:t>Fragestellung</a:t>
          </a:r>
        </a:p>
      </dsp:txBody>
      <dsp:txXfrm>
        <a:off x="989026" y="2208"/>
        <a:ext cx="1800488" cy="910655"/>
      </dsp:txXfrm>
    </dsp:sp>
    <dsp:sp modelId="{5AEA90A8-71FB-F14F-A168-AB4532E2BEAA}">
      <dsp:nvSpPr>
        <dsp:cNvPr id="0" name=""/>
        <dsp:cNvSpPr/>
      </dsp:nvSpPr>
      <dsp:spPr>
        <a:xfrm>
          <a:off x="0" y="1133628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404B6-3D4D-E147-9144-F83987D86ABA}">
      <dsp:nvSpPr>
        <dsp:cNvPr id="0" name=""/>
        <dsp:cNvSpPr/>
      </dsp:nvSpPr>
      <dsp:spPr>
        <a:xfrm>
          <a:off x="259030" y="1326295"/>
          <a:ext cx="470965" cy="4709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0A167-3BF7-A042-80A6-E666849222E2}">
      <dsp:nvSpPr>
        <dsp:cNvPr id="0" name=""/>
        <dsp:cNvSpPr/>
      </dsp:nvSpPr>
      <dsp:spPr>
        <a:xfrm>
          <a:off x="989026" y="113362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i="0" kern="1200" dirty="0">
              <a:latin typeface="Franklin Gothic Demi Cond" panose="020B0706030402020204" pitchFamily="34" charset="0"/>
            </a:rPr>
            <a:t>Vermutungen</a:t>
          </a:r>
        </a:p>
      </dsp:txBody>
      <dsp:txXfrm>
        <a:off x="989026" y="1133628"/>
        <a:ext cx="1800488" cy="910655"/>
      </dsp:txXfrm>
    </dsp:sp>
    <dsp:sp modelId="{0CD69C69-59F3-4BD0-99EA-1086ED97F922}">
      <dsp:nvSpPr>
        <dsp:cNvPr id="0" name=""/>
        <dsp:cNvSpPr/>
      </dsp:nvSpPr>
      <dsp:spPr>
        <a:xfrm>
          <a:off x="0" y="2265048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1139E-79DF-4935-9BF1-7C32C5BB8F56}">
      <dsp:nvSpPr>
        <dsp:cNvPr id="0" name=""/>
        <dsp:cNvSpPr/>
      </dsp:nvSpPr>
      <dsp:spPr>
        <a:xfrm>
          <a:off x="223571" y="2441896"/>
          <a:ext cx="470965" cy="4709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10051-6CCA-4AFD-B4FF-C54769F02833}">
      <dsp:nvSpPr>
        <dsp:cNvPr id="0" name=""/>
        <dsp:cNvSpPr/>
      </dsp:nvSpPr>
      <dsp:spPr>
        <a:xfrm>
          <a:off x="989026" y="226504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>
              <a:latin typeface="Franklin Gothic Demi Cond" panose="020B0706030402020204" pitchFamily="34" charset="0"/>
            </a:rPr>
            <a:t>Planung</a:t>
          </a:r>
          <a:endParaRPr lang="en-US" sz="2400" b="0" kern="1200" dirty="0">
            <a:latin typeface="Franklin Gothic Demi Cond" panose="020B0706030402020204" pitchFamily="34" charset="0"/>
          </a:endParaRPr>
        </a:p>
      </dsp:txBody>
      <dsp:txXfrm>
        <a:off x="989026" y="2265048"/>
        <a:ext cx="1800488" cy="910655"/>
      </dsp:txXfrm>
    </dsp:sp>
    <dsp:sp modelId="{E65415F0-643D-48DC-A2D1-091596F2A203}">
      <dsp:nvSpPr>
        <dsp:cNvPr id="0" name=""/>
        <dsp:cNvSpPr/>
      </dsp:nvSpPr>
      <dsp:spPr>
        <a:xfrm>
          <a:off x="0" y="3394421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D2426-9C4C-4EA4-AB86-B2C3FB82CA83}">
      <dsp:nvSpPr>
        <dsp:cNvPr id="0" name=""/>
        <dsp:cNvSpPr/>
      </dsp:nvSpPr>
      <dsp:spPr>
        <a:xfrm>
          <a:off x="259030" y="3589136"/>
          <a:ext cx="470965" cy="4709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F1B23-B7CB-4FB6-9AD6-FC6B7FA810C4}">
      <dsp:nvSpPr>
        <dsp:cNvPr id="0" name=""/>
        <dsp:cNvSpPr/>
      </dsp:nvSpPr>
      <dsp:spPr>
        <a:xfrm>
          <a:off x="989026" y="339646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>
              <a:latin typeface="Franklin Gothic Demi Cond" panose="020B0706030402020204" pitchFamily="34" charset="0"/>
            </a:rPr>
            <a:t>Experiment</a:t>
          </a:r>
          <a:endParaRPr lang="en-US" sz="2400" b="0" kern="1200" dirty="0">
            <a:latin typeface="Franklin Gothic Demi Cond" panose="020B0706030402020204" pitchFamily="34" charset="0"/>
          </a:endParaRPr>
        </a:p>
      </dsp:txBody>
      <dsp:txXfrm>
        <a:off x="989026" y="3396468"/>
        <a:ext cx="1800488" cy="910655"/>
      </dsp:txXfrm>
    </dsp:sp>
    <dsp:sp modelId="{707E0A92-6C96-464F-B377-25D6576F43FC}">
      <dsp:nvSpPr>
        <dsp:cNvPr id="0" name=""/>
        <dsp:cNvSpPr/>
      </dsp:nvSpPr>
      <dsp:spPr>
        <a:xfrm>
          <a:off x="0" y="4527888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BCC46-E8C2-45B8-8625-98842DE4D7B6}">
      <dsp:nvSpPr>
        <dsp:cNvPr id="0" name=""/>
        <dsp:cNvSpPr/>
      </dsp:nvSpPr>
      <dsp:spPr>
        <a:xfrm>
          <a:off x="247793" y="4720556"/>
          <a:ext cx="470965" cy="47096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D893C-845E-4202-94F3-7BE9165BC54F}">
      <dsp:nvSpPr>
        <dsp:cNvPr id="0" name=""/>
        <dsp:cNvSpPr/>
      </dsp:nvSpPr>
      <dsp:spPr>
        <a:xfrm>
          <a:off x="989026" y="452788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>
              <a:latin typeface="Franklin Gothic Demi Cond" panose="020B0706030402020204" pitchFamily="34" charset="0"/>
            </a:rPr>
            <a:t>Auswertung</a:t>
          </a:r>
          <a:endParaRPr lang="en-US" sz="2400" b="0" kern="1200" dirty="0">
            <a:latin typeface="Franklin Gothic Demi Cond" panose="020B0706030402020204" pitchFamily="34" charset="0"/>
          </a:endParaRPr>
        </a:p>
      </dsp:txBody>
      <dsp:txXfrm>
        <a:off x="989026" y="4527888"/>
        <a:ext cx="1800488" cy="91065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94A8E-4D5A-4992-AE4B-136099C5BF6A}">
      <dsp:nvSpPr>
        <dsp:cNvPr id="0" name=""/>
        <dsp:cNvSpPr/>
      </dsp:nvSpPr>
      <dsp:spPr>
        <a:xfrm>
          <a:off x="0" y="0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2DC3F-F327-4D53-B207-A72F4512FAFD}">
      <dsp:nvSpPr>
        <dsp:cNvPr id="0" name=""/>
        <dsp:cNvSpPr/>
      </dsp:nvSpPr>
      <dsp:spPr>
        <a:xfrm>
          <a:off x="259030" y="194875"/>
          <a:ext cx="470965" cy="4709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B16F5-7547-4985-8CC6-A7A07DA03913}">
      <dsp:nvSpPr>
        <dsp:cNvPr id="0" name=""/>
        <dsp:cNvSpPr/>
      </dsp:nvSpPr>
      <dsp:spPr>
        <a:xfrm>
          <a:off x="989026" y="220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Franklin Gothic Demi Cond" panose="020B0706030402020204" pitchFamily="34" charset="0"/>
            </a:rPr>
            <a:t>Fragestellung</a:t>
          </a:r>
        </a:p>
      </dsp:txBody>
      <dsp:txXfrm>
        <a:off x="989026" y="2208"/>
        <a:ext cx="1800488" cy="910655"/>
      </dsp:txXfrm>
    </dsp:sp>
    <dsp:sp modelId="{5AEA90A8-71FB-F14F-A168-AB4532E2BEAA}">
      <dsp:nvSpPr>
        <dsp:cNvPr id="0" name=""/>
        <dsp:cNvSpPr/>
      </dsp:nvSpPr>
      <dsp:spPr>
        <a:xfrm>
          <a:off x="0" y="1133628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404B6-3D4D-E147-9144-F83987D86ABA}">
      <dsp:nvSpPr>
        <dsp:cNvPr id="0" name=""/>
        <dsp:cNvSpPr/>
      </dsp:nvSpPr>
      <dsp:spPr>
        <a:xfrm>
          <a:off x="259030" y="1326295"/>
          <a:ext cx="470965" cy="4709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0A167-3BF7-A042-80A6-E666849222E2}">
      <dsp:nvSpPr>
        <dsp:cNvPr id="0" name=""/>
        <dsp:cNvSpPr/>
      </dsp:nvSpPr>
      <dsp:spPr>
        <a:xfrm>
          <a:off x="989026" y="113362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i="0" kern="1200" dirty="0">
              <a:latin typeface="Franklin Gothic Demi Cond" panose="020B0706030402020204" pitchFamily="34" charset="0"/>
            </a:rPr>
            <a:t>Vermutungen</a:t>
          </a:r>
        </a:p>
      </dsp:txBody>
      <dsp:txXfrm>
        <a:off x="989026" y="1133628"/>
        <a:ext cx="1800488" cy="910655"/>
      </dsp:txXfrm>
    </dsp:sp>
    <dsp:sp modelId="{0CD69C69-59F3-4BD0-99EA-1086ED97F922}">
      <dsp:nvSpPr>
        <dsp:cNvPr id="0" name=""/>
        <dsp:cNvSpPr/>
      </dsp:nvSpPr>
      <dsp:spPr>
        <a:xfrm>
          <a:off x="0" y="2265048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1139E-79DF-4935-9BF1-7C32C5BB8F56}">
      <dsp:nvSpPr>
        <dsp:cNvPr id="0" name=""/>
        <dsp:cNvSpPr/>
      </dsp:nvSpPr>
      <dsp:spPr>
        <a:xfrm>
          <a:off x="223571" y="2441896"/>
          <a:ext cx="470965" cy="4709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10051-6CCA-4AFD-B4FF-C54769F02833}">
      <dsp:nvSpPr>
        <dsp:cNvPr id="0" name=""/>
        <dsp:cNvSpPr/>
      </dsp:nvSpPr>
      <dsp:spPr>
        <a:xfrm>
          <a:off x="989026" y="226504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>
              <a:latin typeface="Franklin Gothic Demi Cond" panose="020B0706030402020204" pitchFamily="34" charset="0"/>
            </a:rPr>
            <a:t>Planung</a:t>
          </a:r>
          <a:endParaRPr lang="en-US" sz="2400" b="0" kern="1200" dirty="0">
            <a:latin typeface="Franklin Gothic Demi Cond" panose="020B0706030402020204" pitchFamily="34" charset="0"/>
          </a:endParaRPr>
        </a:p>
      </dsp:txBody>
      <dsp:txXfrm>
        <a:off x="989026" y="2265048"/>
        <a:ext cx="1800488" cy="910655"/>
      </dsp:txXfrm>
    </dsp:sp>
    <dsp:sp modelId="{E65415F0-643D-48DC-A2D1-091596F2A203}">
      <dsp:nvSpPr>
        <dsp:cNvPr id="0" name=""/>
        <dsp:cNvSpPr/>
      </dsp:nvSpPr>
      <dsp:spPr>
        <a:xfrm>
          <a:off x="0" y="3394421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D2426-9C4C-4EA4-AB86-B2C3FB82CA83}">
      <dsp:nvSpPr>
        <dsp:cNvPr id="0" name=""/>
        <dsp:cNvSpPr/>
      </dsp:nvSpPr>
      <dsp:spPr>
        <a:xfrm>
          <a:off x="259030" y="3589136"/>
          <a:ext cx="470965" cy="4709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F1B23-B7CB-4FB6-9AD6-FC6B7FA810C4}">
      <dsp:nvSpPr>
        <dsp:cNvPr id="0" name=""/>
        <dsp:cNvSpPr/>
      </dsp:nvSpPr>
      <dsp:spPr>
        <a:xfrm>
          <a:off x="989026" y="339646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>
              <a:latin typeface="Franklin Gothic Demi Cond" panose="020B0706030402020204" pitchFamily="34" charset="0"/>
            </a:rPr>
            <a:t>Experiment</a:t>
          </a:r>
          <a:endParaRPr lang="en-US" sz="2400" b="0" kern="1200" dirty="0">
            <a:latin typeface="Franklin Gothic Demi Cond" panose="020B0706030402020204" pitchFamily="34" charset="0"/>
          </a:endParaRPr>
        </a:p>
      </dsp:txBody>
      <dsp:txXfrm>
        <a:off x="989026" y="3396468"/>
        <a:ext cx="1800488" cy="910655"/>
      </dsp:txXfrm>
    </dsp:sp>
    <dsp:sp modelId="{707E0A92-6C96-464F-B377-25D6576F43FC}">
      <dsp:nvSpPr>
        <dsp:cNvPr id="0" name=""/>
        <dsp:cNvSpPr/>
      </dsp:nvSpPr>
      <dsp:spPr>
        <a:xfrm>
          <a:off x="0" y="4527888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BCC46-E8C2-45B8-8625-98842DE4D7B6}">
      <dsp:nvSpPr>
        <dsp:cNvPr id="0" name=""/>
        <dsp:cNvSpPr/>
      </dsp:nvSpPr>
      <dsp:spPr>
        <a:xfrm>
          <a:off x="247793" y="4720556"/>
          <a:ext cx="470965" cy="47096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D893C-845E-4202-94F3-7BE9165BC54F}">
      <dsp:nvSpPr>
        <dsp:cNvPr id="0" name=""/>
        <dsp:cNvSpPr/>
      </dsp:nvSpPr>
      <dsp:spPr>
        <a:xfrm>
          <a:off x="989026" y="452788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>
              <a:latin typeface="Franklin Gothic Demi Cond" panose="020B0706030402020204" pitchFamily="34" charset="0"/>
            </a:rPr>
            <a:t>Auswertung</a:t>
          </a:r>
          <a:endParaRPr lang="en-US" sz="2400" b="0" kern="1200" dirty="0">
            <a:latin typeface="Franklin Gothic Demi Cond" panose="020B0706030402020204" pitchFamily="34" charset="0"/>
          </a:endParaRPr>
        </a:p>
      </dsp:txBody>
      <dsp:txXfrm>
        <a:off x="989026" y="4527888"/>
        <a:ext cx="1800488" cy="910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94A8E-4D5A-4992-AE4B-136099C5BF6A}">
      <dsp:nvSpPr>
        <dsp:cNvPr id="0" name=""/>
        <dsp:cNvSpPr/>
      </dsp:nvSpPr>
      <dsp:spPr>
        <a:xfrm>
          <a:off x="0" y="0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2DC3F-F327-4D53-B207-A72F4512FAFD}">
      <dsp:nvSpPr>
        <dsp:cNvPr id="0" name=""/>
        <dsp:cNvSpPr/>
      </dsp:nvSpPr>
      <dsp:spPr>
        <a:xfrm>
          <a:off x="259030" y="194875"/>
          <a:ext cx="470965" cy="4709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B16F5-7547-4985-8CC6-A7A07DA03913}">
      <dsp:nvSpPr>
        <dsp:cNvPr id="0" name=""/>
        <dsp:cNvSpPr/>
      </dsp:nvSpPr>
      <dsp:spPr>
        <a:xfrm>
          <a:off x="989026" y="220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Franklin Gothic Demi Cond" panose="020B0706030402020204" pitchFamily="34" charset="0"/>
            </a:rPr>
            <a:t>Fragestellung</a:t>
          </a:r>
          <a:endParaRPr lang="en-US" sz="2100" b="0" i="0" kern="1200" dirty="0">
            <a:latin typeface="Franklin Gothic Demi Cond" panose="020B0706030402020204" pitchFamily="34" charset="0"/>
          </a:endParaRPr>
        </a:p>
      </dsp:txBody>
      <dsp:txXfrm>
        <a:off x="989026" y="2208"/>
        <a:ext cx="1800488" cy="910655"/>
      </dsp:txXfrm>
    </dsp:sp>
    <dsp:sp modelId="{5AEA90A8-71FB-F14F-A168-AB4532E2BEAA}">
      <dsp:nvSpPr>
        <dsp:cNvPr id="0" name=""/>
        <dsp:cNvSpPr/>
      </dsp:nvSpPr>
      <dsp:spPr>
        <a:xfrm>
          <a:off x="0" y="1133628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404B6-3D4D-E147-9144-F83987D86ABA}">
      <dsp:nvSpPr>
        <dsp:cNvPr id="0" name=""/>
        <dsp:cNvSpPr/>
      </dsp:nvSpPr>
      <dsp:spPr>
        <a:xfrm>
          <a:off x="259030" y="1326295"/>
          <a:ext cx="470965" cy="4709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0A167-3BF7-A042-80A6-E666849222E2}">
      <dsp:nvSpPr>
        <dsp:cNvPr id="0" name=""/>
        <dsp:cNvSpPr/>
      </dsp:nvSpPr>
      <dsp:spPr>
        <a:xfrm>
          <a:off x="989026" y="113362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i="0" kern="1200" dirty="0">
              <a:latin typeface="Franklin Gothic Demi Cond" panose="020B0706030402020204" pitchFamily="34" charset="0"/>
            </a:rPr>
            <a:t>Vermutungen</a:t>
          </a:r>
        </a:p>
      </dsp:txBody>
      <dsp:txXfrm>
        <a:off x="989026" y="1133628"/>
        <a:ext cx="1800488" cy="910655"/>
      </dsp:txXfrm>
    </dsp:sp>
    <dsp:sp modelId="{0CD69C69-59F3-4BD0-99EA-1086ED97F922}">
      <dsp:nvSpPr>
        <dsp:cNvPr id="0" name=""/>
        <dsp:cNvSpPr/>
      </dsp:nvSpPr>
      <dsp:spPr>
        <a:xfrm>
          <a:off x="0" y="2265048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1139E-79DF-4935-9BF1-7C32C5BB8F56}">
      <dsp:nvSpPr>
        <dsp:cNvPr id="0" name=""/>
        <dsp:cNvSpPr/>
      </dsp:nvSpPr>
      <dsp:spPr>
        <a:xfrm>
          <a:off x="223571" y="2441896"/>
          <a:ext cx="470965" cy="4709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10051-6CCA-4AFD-B4FF-C54769F02833}">
      <dsp:nvSpPr>
        <dsp:cNvPr id="0" name=""/>
        <dsp:cNvSpPr/>
      </dsp:nvSpPr>
      <dsp:spPr>
        <a:xfrm>
          <a:off x="989026" y="226504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Franklin Gothic Demi Cond" panose="020B0706030402020204" pitchFamily="34" charset="0"/>
            </a:rPr>
            <a:t>Planung</a:t>
          </a:r>
          <a:endParaRPr lang="en-US" sz="2400" kern="1200" dirty="0">
            <a:latin typeface="Franklin Gothic Demi Cond" panose="020B0706030402020204" pitchFamily="34" charset="0"/>
          </a:endParaRPr>
        </a:p>
      </dsp:txBody>
      <dsp:txXfrm>
        <a:off x="989026" y="2265048"/>
        <a:ext cx="1800488" cy="910655"/>
      </dsp:txXfrm>
    </dsp:sp>
    <dsp:sp modelId="{E65415F0-643D-48DC-A2D1-091596F2A203}">
      <dsp:nvSpPr>
        <dsp:cNvPr id="0" name=""/>
        <dsp:cNvSpPr/>
      </dsp:nvSpPr>
      <dsp:spPr>
        <a:xfrm>
          <a:off x="0" y="3394421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D2426-9C4C-4EA4-AB86-B2C3FB82CA83}">
      <dsp:nvSpPr>
        <dsp:cNvPr id="0" name=""/>
        <dsp:cNvSpPr/>
      </dsp:nvSpPr>
      <dsp:spPr>
        <a:xfrm>
          <a:off x="259030" y="3589136"/>
          <a:ext cx="470965" cy="4709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F1B23-B7CB-4FB6-9AD6-FC6B7FA810C4}">
      <dsp:nvSpPr>
        <dsp:cNvPr id="0" name=""/>
        <dsp:cNvSpPr/>
      </dsp:nvSpPr>
      <dsp:spPr>
        <a:xfrm>
          <a:off x="989026" y="339646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Franklin Gothic Demi Cond" panose="020B0706030402020204" pitchFamily="34" charset="0"/>
            </a:rPr>
            <a:t>Experiment</a:t>
          </a:r>
          <a:endParaRPr lang="en-US" sz="2400" kern="1200" dirty="0">
            <a:latin typeface="Franklin Gothic Demi Cond" panose="020B0706030402020204" pitchFamily="34" charset="0"/>
          </a:endParaRPr>
        </a:p>
      </dsp:txBody>
      <dsp:txXfrm>
        <a:off x="989026" y="3396468"/>
        <a:ext cx="1800488" cy="910655"/>
      </dsp:txXfrm>
    </dsp:sp>
    <dsp:sp modelId="{707E0A92-6C96-464F-B377-25D6576F43FC}">
      <dsp:nvSpPr>
        <dsp:cNvPr id="0" name=""/>
        <dsp:cNvSpPr/>
      </dsp:nvSpPr>
      <dsp:spPr>
        <a:xfrm>
          <a:off x="0" y="4527888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BCC46-E8C2-45B8-8625-98842DE4D7B6}">
      <dsp:nvSpPr>
        <dsp:cNvPr id="0" name=""/>
        <dsp:cNvSpPr/>
      </dsp:nvSpPr>
      <dsp:spPr>
        <a:xfrm>
          <a:off x="247793" y="4720556"/>
          <a:ext cx="470965" cy="47096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D893C-845E-4202-94F3-7BE9165BC54F}">
      <dsp:nvSpPr>
        <dsp:cNvPr id="0" name=""/>
        <dsp:cNvSpPr/>
      </dsp:nvSpPr>
      <dsp:spPr>
        <a:xfrm>
          <a:off x="989026" y="452788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Franklin Gothic Demi Cond" panose="020B0706030402020204" pitchFamily="34" charset="0"/>
            </a:rPr>
            <a:t>Auswertung</a:t>
          </a:r>
          <a:endParaRPr lang="en-US" sz="2400" kern="1200" dirty="0">
            <a:latin typeface="Franklin Gothic Demi Cond" panose="020B0706030402020204" pitchFamily="34" charset="0"/>
          </a:endParaRPr>
        </a:p>
      </dsp:txBody>
      <dsp:txXfrm>
        <a:off x="989026" y="4527888"/>
        <a:ext cx="1800488" cy="910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94A8E-4D5A-4992-AE4B-136099C5BF6A}">
      <dsp:nvSpPr>
        <dsp:cNvPr id="0" name=""/>
        <dsp:cNvSpPr/>
      </dsp:nvSpPr>
      <dsp:spPr>
        <a:xfrm>
          <a:off x="0" y="0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2DC3F-F327-4D53-B207-A72F4512FAFD}">
      <dsp:nvSpPr>
        <dsp:cNvPr id="0" name=""/>
        <dsp:cNvSpPr/>
      </dsp:nvSpPr>
      <dsp:spPr>
        <a:xfrm>
          <a:off x="259030" y="194875"/>
          <a:ext cx="470965" cy="4709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B16F5-7547-4985-8CC6-A7A07DA03913}">
      <dsp:nvSpPr>
        <dsp:cNvPr id="0" name=""/>
        <dsp:cNvSpPr/>
      </dsp:nvSpPr>
      <dsp:spPr>
        <a:xfrm>
          <a:off x="989026" y="220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Franklin Gothic Demi Cond" panose="020B0603020102020204" pitchFamily="34" charset="0"/>
            </a:rPr>
            <a:t>Fragestellung</a:t>
          </a:r>
        </a:p>
      </dsp:txBody>
      <dsp:txXfrm>
        <a:off x="989026" y="2208"/>
        <a:ext cx="1800488" cy="910655"/>
      </dsp:txXfrm>
    </dsp:sp>
    <dsp:sp modelId="{5AEA90A8-71FB-F14F-A168-AB4532E2BEAA}">
      <dsp:nvSpPr>
        <dsp:cNvPr id="0" name=""/>
        <dsp:cNvSpPr/>
      </dsp:nvSpPr>
      <dsp:spPr>
        <a:xfrm>
          <a:off x="0" y="1133628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404B6-3D4D-E147-9144-F83987D86ABA}">
      <dsp:nvSpPr>
        <dsp:cNvPr id="0" name=""/>
        <dsp:cNvSpPr/>
      </dsp:nvSpPr>
      <dsp:spPr>
        <a:xfrm>
          <a:off x="259030" y="1326295"/>
          <a:ext cx="470965" cy="4709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0A167-3BF7-A042-80A6-E666849222E2}">
      <dsp:nvSpPr>
        <dsp:cNvPr id="0" name=""/>
        <dsp:cNvSpPr/>
      </dsp:nvSpPr>
      <dsp:spPr>
        <a:xfrm>
          <a:off x="989026" y="113362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i="0" kern="1200" dirty="0">
              <a:latin typeface="Franklin Gothic Demi Cond" panose="020B0603020102020204" pitchFamily="34" charset="0"/>
            </a:rPr>
            <a:t>Vermutungen</a:t>
          </a:r>
        </a:p>
      </dsp:txBody>
      <dsp:txXfrm>
        <a:off x="989026" y="1133628"/>
        <a:ext cx="1800488" cy="910655"/>
      </dsp:txXfrm>
    </dsp:sp>
    <dsp:sp modelId="{0CD69C69-59F3-4BD0-99EA-1086ED97F922}">
      <dsp:nvSpPr>
        <dsp:cNvPr id="0" name=""/>
        <dsp:cNvSpPr/>
      </dsp:nvSpPr>
      <dsp:spPr>
        <a:xfrm>
          <a:off x="0" y="2265048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1139E-79DF-4935-9BF1-7C32C5BB8F56}">
      <dsp:nvSpPr>
        <dsp:cNvPr id="0" name=""/>
        <dsp:cNvSpPr/>
      </dsp:nvSpPr>
      <dsp:spPr>
        <a:xfrm>
          <a:off x="223571" y="2441896"/>
          <a:ext cx="470965" cy="4709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10051-6CCA-4AFD-B4FF-C54769F02833}">
      <dsp:nvSpPr>
        <dsp:cNvPr id="0" name=""/>
        <dsp:cNvSpPr/>
      </dsp:nvSpPr>
      <dsp:spPr>
        <a:xfrm>
          <a:off x="989026" y="226504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Franklin Gothic Demi Cond" panose="020B0706030402020204" pitchFamily="34" charset="0"/>
            </a:rPr>
            <a:t>Planung</a:t>
          </a:r>
          <a:endParaRPr lang="en-US" sz="2400" kern="1200" dirty="0">
            <a:latin typeface="Franklin Gothic Demi Cond" panose="020B0706030402020204" pitchFamily="34" charset="0"/>
          </a:endParaRPr>
        </a:p>
      </dsp:txBody>
      <dsp:txXfrm>
        <a:off x="989026" y="2265048"/>
        <a:ext cx="1800488" cy="910655"/>
      </dsp:txXfrm>
    </dsp:sp>
    <dsp:sp modelId="{E65415F0-643D-48DC-A2D1-091596F2A203}">
      <dsp:nvSpPr>
        <dsp:cNvPr id="0" name=""/>
        <dsp:cNvSpPr/>
      </dsp:nvSpPr>
      <dsp:spPr>
        <a:xfrm>
          <a:off x="0" y="3394421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D2426-9C4C-4EA4-AB86-B2C3FB82CA83}">
      <dsp:nvSpPr>
        <dsp:cNvPr id="0" name=""/>
        <dsp:cNvSpPr/>
      </dsp:nvSpPr>
      <dsp:spPr>
        <a:xfrm>
          <a:off x="259030" y="3589136"/>
          <a:ext cx="470965" cy="4709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F1B23-B7CB-4FB6-9AD6-FC6B7FA810C4}">
      <dsp:nvSpPr>
        <dsp:cNvPr id="0" name=""/>
        <dsp:cNvSpPr/>
      </dsp:nvSpPr>
      <dsp:spPr>
        <a:xfrm>
          <a:off x="989026" y="339646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Franklin Gothic Demi Cond" panose="020B0706030402020204" pitchFamily="34" charset="0"/>
            </a:rPr>
            <a:t>Experiment</a:t>
          </a:r>
          <a:endParaRPr lang="en-US" sz="2400" kern="1200" dirty="0">
            <a:latin typeface="Franklin Gothic Demi Cond" panose="020B0706030402020204" pitchFamily="34" charset="0"/>
          </a:endParaRPr>
        </a:p>
      </dsp:txBody>
      <dsp:txXfrm>
        <a:off x="989026" y="3396468"/>
        <a:ext cx="1800488" cy="910655"/>
      </dsp:txXfrm>
    </dsp:sp>
    <dsp:sp modelId="{707E0A92-6C96-464F-B377-25D6576F43FC}">
      <dsp:nvSpPr>
        <dsp:cNvPr id="0" name=""/>
        <dsp:cNvSpPr/>
      </dsp:nvSpPr>
      <dsp:spPr>
        <a:xfrm>
          <a:off x="0" y="4527888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BCC46-E8C2-45B8-8625-98842DE4D7B6}">
      <dsp:nvSpPr>
        <dsp:cNvPr id="0" name=""/>
        <dsp:cNvSpPr/>
      </dsp:nvSpPr>
      <dsp:spPr>
        <a:xfrm>
          <a:off x="247793" y="4720556"/>
          <a:ext cx="470965" cy="47096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D893C-845E-4202-94F3-7BE9165BC54F}">
      <dsp:nvSpPr>
        <dsp:cNvPr id="0" name=""/>
        <dsp:cNvSpPr/>
      </dsp:nvSpPr>
      <dsp:spPr>
        <a:xfrm>
          <a:off x="989026" y="452788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Franklin Gothic Demi Cond" panose="020B0706030402020204" pitchFamily="34" charset="0"/>
            </a:rPr>
            <a:t>Auswertung</a:t>
          </a:r>
          <a:endParaRPr lang="en-US" sz="2400" kern="1200" dirty="0">
            <a:latin typeface="Franklin Gothic Demi Cond" panose="020B0706030402020204" pitchFamily="34" charset="0"/>
          </a:endParaRPr>
        </a:p>
      </dsp:txBody>
      <dsp:txXfrm>
        <a:off x="989026" y="4527888"/>
        <a:ext cx="1800488" cy="910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94A8E-4D5A-4992-AE4B-136099C5BF6A}">
      <dsp:nvSpPr>
        <dsp:cNvPr id="0" name=""/>
        <dsp:cNvSpPr/>
      </dsp:nvSpPr>
      <dsp:spPr>
        <a:xfrm>
          <a:off x="0" y="0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2DC3F-F327-4D53-B207-A72F4512FAFD}">
      <dsp:nvSpPr>
        <dsp:cNvPr id="0" name=""/>
        <dsp:cNvSpPr/>
      </dsp:nvSpPr>
      <dsp:spPr>
        <a:xfrm>
          <a:off x="259030" y="194875"/>
          <a:ext cx="470965" cy="4709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B16F5-7547-4985-8CC6-A7A07DA03913}">
      <dsp:nvSpPr>
        <dsp:cNvPr id="0" name=""/>
        <dsp:cNvSpPr/>
      </dsp:nvSpPr>
      <dsp:spPr>
        <a:xfrm>
          <a:off x="989026" y="220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Franklin Gothic Demi Cond" panose="020B0706030402020204" pitchFamily="34" charset="0"/>
            </a:rPr>
            <a:t>Fragestellung</a:t>
          </a:r>
          <a:endParaRPr lang="en-US" sz="2100" b="0" i="0" kern="1200" dirty="0">
            <a:latin typeface="Franklin Gothic Demi Cond" panose="020B0706030402020204" pitchFamily="34" charset="0"/>
          </a:endParaRPr>
        </a:p>
      </dsp:txBody>
      <dsp:txXfrm>
        <a:off x="989026" y="2208"/>
        <a:ext cx="1800488" cy="910655"/>
      </dsp:txXfrm>
    </dsp:sp>
    <dsp:sp modelId="{5AEA90A8-71FB-F14F-A168-AB4532E2BEAA}">
      <dsp:nvSpPr>
        <dsp:cNvPr id="0" name=""/>
        <dsp:cNvSpPr/>
      </dsp:nvSpPr>
      <dsp:spPr>
        <a:xfrm>
          <a:off x="0" y="1133628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404B6-3D4D-E147-9144-F83987D86ABA}">
      <dsp:nvSpPr>
        <dsp:cNvPr id="0" name=""/>
        <dsp:cNvSpPr/>
      </dsp:nvSpPr>
      <dsp:spPr>
        <a:xfrm>
          <a:off x="259030" y="1326295"/>
          <a:ext cx="470965" cy="4709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0A167-3BF7-A042-80A6-E666849222E2}">
      <dsp:nvSpPr>
        <dsp:cNvPr id="0" name=""/>
        <dsp:cNvSpPr/>
      </dsp:nvSpPr>
      <dsp:spPr>
        <a:xfrm>
          <a:off x="989026" y="113362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i="0" kern="1200" dirty="0">
              <a:latin typeface="Franklin Gothic Demi Cond" panose="020B0706030402020204" pitchFamily="34" charset="0"/>
            </a:rPr>
            <a:t>Vermutungen</a:t>
          </a:r>
        </a:p>
      </dsp:txBody>
      <dsp:txXfrm>
        <a:off x="989026" y="1133628"/>
        <a:ext cx="1800488" cy="910655"/>
      </dsp:txXfrm>
    </dsp:sp>
    <dsp:sp modelId="{0CD69C69-59F3-4BD0-99EA-1086ED97F922}">
      <dsp:nvSpPr>
        <dsp:cNvPr id="0" name=""/>
        <dsp:cNvSpPr/>
      </dsp:nvSpPr>
      <dsp:spPr>
        <a:xfrm>
          <a:off x="0" y="2265048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1139E-79DF-4935-9BF1-7C32C5BB8F56}">
      <dsp:nvSpPr>
        <dsp:cNvPr id="0" name=""/>
        <dsp:cNvSpPr/>
      </dsp:nvSpPr>
      <dsp:spPr>
        <a:xfrm>
          <a:off x="223571" y="2441896"/>
          <a:ext cx="470965" cy="4709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10051-6CCA-4AFD-B4FF-C54769F02833}">
      <dsp:nvSpPr>
        <dsp:cNvPr id="0" name=""/>
        <dsp:cNvSpPr/>
      </dsp:nvSpPr>
      <dsp:spPr>
        <a:xfrm>
          <a:off x="989026" y="226504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Franklin Gothic Demi Cond" panose="020B0706030402020204" pitchFamily="34" charset="0"/>
            </a:rPr>
            <a:t>Planung</a:t>
          </a:r>
          <a:endParaRPr lang="en-US" sz="2400" kern="1200" dirty="0">
            <a:latin typeface="Franklin Gothic Demi Cond" panose="020B0706030402020204" pitchFamily="34" charset="0"/>
          </a:endParaRPr>
        </a:p>
      </dsp:txBody>
      <dsp:txXfrm>
        <a:off x="989026" y="2265048"/>
        <a:ext cx="1800488" cy="910655"/>
      </dsp:txXfrm>
    </dsp:sp>
    <dsp:sp modelId="{E65415F0-643D-48DC-A2D1-091596F2A203}">
      <dsp:nvSpPr>
        <dsp:cNvPr id="0" name=""/>
        <dsp:cNvSpPr/>
      </dsp:nvSpPr>
      <dsp:spPr>
        <a:xfrm>
          <a:off x="0" y="3394421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D2426-9C4C-4EA4-AB86-B2C3FB82CA83}">
      <dsp:nvSpPr>
        <dsp:cNvPr id="0" name=""/>
        <dsp:cNvSpPr/>
      </dsp:nvSpPr>
      <dsp:spPr>
        <a:xfrm>
          <a:off x="259030" y="3589136"/>
          <a:ext cx="470965" cy="4709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F1B23-B7CB-4FB6-9AD6-FC6B7FA810C4}">
      <dsp:nvSpPr>
        <dsp:cNvPr id="0" name=""/>
        <dsp:cNvSpPr/>
      </dsp:nvSpPr>
      <dsp:spPr>
        <a:xfrm>
          <a:off x="989026" y="339646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Franklin Gothic Demi Cond" panose="020B0706030402020204" pitchFamily="34" charset="0"/>
            </a:rPr>
            <a:t>Experiment</a:t>
          </a:r>
          <a:endParaRPr lang="en-US" sz="2400" kern="1200" dirty="0">
            <a:latin typeface="Franklin Gothic Demi Cond" panose="020B0706030402020204" pitchFamily="34" charset="0"/>
          </a:endParaRPr>
        </a:p>
      </dsp:txBody>
      <dsp:txXfrm>
        <a:off x="989026" y="3396468"/>
        <a:ext cx="1800488" cy="910655"/>
      </dsp:txXfrm>
    </dsp:sp>
    <dsp:sp modelId="{707E0A92-6C96-464F-B377-25D6576F43FC}">
      <dsp:nvSpPr>
        <dsp:cNvPr id="0" name=""/>
        <dsp:cNvSpPr/>
      </dsp:nvSpPr>
      <dsp:spPr>
        <a:xfrm>
          <a:off x="0" y="4527888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BCC46-E8C2-45B8-8625-98842DE4D7B6}">
      <dsp:nvSpPr>
        <dsp:cNvPr id="0" name=""/>
        <dsp:cNvSpPr/>
      </dsp:nvSpPr>
      <dsp:spPr>
        <a:xfrm>
          <a:off x="247793" y="4720556"/>
          <a:ext cx="470965" cy="47096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D893C-845E-4202-94F3-7BE9165BC54F}">
      <dsp:nvSpPr>
        <dsp:cNvPr id="0" name=""/>
        <dsp:cNvSpPr/>
      </dsp:nvSpPr>
      <dsp:spPr>
        <a:xfrm>
          <a:off x="989026" y="452788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Franklin Gothic Demi Cond" panose="020B0706030402020204" pitchFamily="34" charset="0"/>
            </a:rPr>
            <a:t>Auswertung</a:t>
          </a:r>
          <a:endParaRPr lang="en-US" sz="2400" kern="1200" dirty="0">
            <a:latin typeface="Franklin Gothic Demi Cond" panose="020B0706030402020204" pitchFamily="34" charset="0"/>
          </a:endParaRPr>
        </a:p>
      </dsp:txBody>
      <dsp:txXfrm>
        <a:off x="989026" y="4527888"/>
        <a:ext cx="1800488" cy="9106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94A8E-4D5A-4992-AE4B-136099C5BF6A}">
      <dsp:nvSpPr>
        <dsp:cNvPr id="0" name=""/>
        <dsp:cNvSpPr/>
      </dsp:nvSpPr>
      <dsp:spPr>
        <a:xfrm>
          <a:off x="0" y="0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2DC3F-F327-4D53-B207-A72F4512FAFD}">
      <dsp:nvSpPr>
        <dsp:cNvPr id="0" name=""/>
        <dsp:cNvSpPr/>
      </dsp:nvSpPr>
      <dsp:spPr>
        <a:xfrm>
          <a:off x="259030" y="194875"/>
          <a:ext cx="470965" cy="4709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B16F5-7547-4985-8CC6-A7A07DA03913}">
      <dsp:nvSpPr>
        <dsp:cNvPr id="0" name=""/>
        <dsp:cNvSpPr/>
      </dsp:nvSpPr>
      <dsp:spPr>
        <a:xfrm>
          <a:off x="989026" y="220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Franklin Gothic Demi Cond" panose="020B0603020102020204" pitchFamily="34" charset="0"/>
            </a:rPr>
            <a:t>Fragestellung</a:t>
          </a:r>
        </a:p>
      </dsp:txBody>
      <dsp:txXfrm>
        <a:off x="989026" y="2208"/>
        <a:ext cx="1800488" cy="910655"/>
      </dsp:txXfrm>
    </dsp:sp>
    <dsp:sp modelId="{5AEA90A8-71FB-F14F-A168-AB4532E2BEAA}">
      <dsp:nvSpPr>
        <dsp:cNvPr id="0" name=""/>
        <dsp:cNvSpPr/>
      </dsp:nvSpPr>
      <dsp:spPr>
        <a:xfrm>
          <a:off x="0" y="1133628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404B6-3D4D-E147-9144-F83987D86ABA}">
      <dsp:nvSpPr>
        <dsp:cNvPr id="0" name=""/>
        <dsp:cNvSpPr/>
      </dsp:nvSpPr>
      <dsp:spPr>
        <a:xfrm>
          <a:off x="259030" y="1326295"/>
          <a:ext cx="470965" cy="4709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0A167-3BF7-A042-80A6-E666849222E2}">
      <dsp:nvSpPr>
        <dsp:cNvPr id="0" name=""/>
        <dsp:cNvSpPr/>
      </dsp:nvSpPr>
      <dsp:spPr>
        <a:xfrm>
          <a:off x="989026" y="113362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i="0" kern="1200" dirty="0">
              <a:latin typeface="Franklin Gothic Demi Cond" panose="020B0603020102020204" pitchFamily="34" charset="0"/>
            </a:rPr>
            <a:t>Vermutungen</a:t>
          </a:r>
        </a:p>
      </dsp:txBody>
      <dsp:txXfrm>
        <a:off x="989026" y="1133628"/>
        <a:ext cx="1800488" cy="910655"/>
      </dsp:txXfrm>
    </dsp:sp>
    <dsp:sp modelId="{0CD69C69-59F3-4BD0-99EA-1086ED97F922}">
      <dsp:nvSpPr>
        <dsp:cNvPr id="0" name=""/>
        <dsp:cNvSpPr/>
      </dsp:nvSpPr>
      <dsp:spPr>
        <a:xfrm>
          <a:off x="0" y="2265048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1139E-79DF-4935-9BF1-7C32C5BB8F56}">
      <dsp:nvSpPr>
        <dsp:cNvPr id="0" name=""/>
        <dsp:cNvSpPr/>
      </dsp:nvSpPr>
      <dsp:spPr>
        <a:xfrm>
          <a:off x="223571" y="2441896"/>
          <a:ext cx="470965" cy="4709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10051-6CCA-4AFD-B4FF-C54769F02833}">
      <dsp:nvSpPr>
        <dsp:cNvPr id="0" name=""/>
        <dsp:cNvSpPr/>
      </dsp:nvSpPr>
      <dsp:spPr>
        <a:xfrm>
          <a:off x="989026" y="226504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Franklin Gothic Demi Cond" panose="020B0706030402020204" pitchFamily="34" charset="0"/>
            </a:rPr>
            <a:t>Planung</a:t>
          </a:r>
          <a:endParaRPr lang="en-US" sz="2400" kern="1200" dirty="0">
            <a:latin typeface="Franklin Gothic Demi Cond" panose="020B0706030402020204" pitchFamily="34" charset="0"/>
          </a:endParaRPr>
        </a:p>
      </dsp:txBody>
      <dsp:txXfrm>
        <a:off x="989026" y="2265048"/>
        <a:ext cx="1800488" cy="910655"/>
      </dsp:txXfrm>
    </dsp:sp>
    <dsp:sp modelId="{E65415F0-643D-48DC-A2D1-091596F2A203}">
      <dsp:nvSpPr>
        <dsp:cNvPr id="0" name=""/>
        <dsp:cNvSpPr/>
      </dsp:nvSpPr>
      <dsp:spPr>
        <a:xfrm>
          <a:off x="0" y="3394421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D2426-9C4C-4EA4-AB86-B2C3FB82CA83}">
      <dsp:nvSpPr>
        <dsp:cNvPr id="0" name=""/>
        <dsp:cNvSpPr/>
      </dsp:nvSpPr>
      <dsp:spPr>
        <a:xfrm>
          <a:off x="259030" y="3589136"/>
          <a:ext cx="470965" cy="4709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F1B23-B7CB-4FB6-9AD6-FC6B7FA810C4}">
      <dsp:nvSpPr>
        <dsp:cNvPr id="0" name=""/>
        <dsp:cNvSpPr/>
      </dsp:nvSpPr>
      <dsp:spPr>
        <a:xfrm>
          <a:off x="989026" y="339646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Franklin Gothic Demi Cond" panose="020B0706030402020204" pitchFamily="34" charset="0"/>
            </a:rPr>
            <a:t>Experiment</a:t>
          </a:r>
          <a:endParaRPr lang="en-US" sz="2400" kern="1200" dirty="0">
            <a:latin typeface="Franklin Gothic Demi Cond" panose="020B0706030402020204" pitchFamily="34" charset="0"/>
          </a:endParaRPr>
        </a:p>
      </dsp:txBody>
      <dsp:txXfrm>
        <a:off x="989026" y="3396468"/>
        <a:ext cx="1800488" cy="910655"/>
      </dsp:txXfrm>
    </dsp:sp>
    <dsp:sp modelId="{707E0A92-6C96-464F-B377-25D6576F43FC}">
      <dsp:nvSpPr>
        <dsp:cNvPr id="0" name=""/>
        <dsp:cNvSpPr/>
      </dsp:nvSpPr>
      <dsp:spPr>
        <a:xfrm>
          <a:off x="0" y="4527888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BCC46-E8C2-45B8-8625-98842DE4D7B6}">
      <dsp:nvSpPr>
        <dsp:cNvPr id="0" name=""/>
        <dsp:cNvSpPr/>
      </dsp:nvSpPr>
      <dsp:spPr>
        <a:xfrm>
          <a:off x="247793" y="4720556"/>
          <a:ext cx="470965" cy="47096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D893C-845E-4202-94F3-7BE9165BC54F}">
      <dsp:nvSpPr>
        <dsp:cNvPr id="0" name=""/>
        <dsp:cNvSpPr/>
      </dsp:nvSpPr>
      <dsp:spPr>
        <a:xfrm>
          <a:off x="989026" y="452788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Franklin Gothic Demi Cond" panose="020B0706030402020204" pitchFamily="34" charset="0"/>
            </a:rPr>
            <a:t>Auswertung</a:t>
          </a:r>
          <a:endParaRPr lang="en-US" sz="2400" kern="1200" dirty="0">
            <a:latin typeface="Franklin Gothic Demi Cond" panose="020B0706030402020204" pitchFamily="34" charset="0"/>
          </a:endParaRPr>
        </a:p>
      </dsp:txBody>
      <dsp:txXfrm>
        <a:off x="989026" y="4527888"/>
        <a:ext cx="1800488" cy="9106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94A8E-4D5A-4992-AE4B-136099C5BF6A}">
      <dsp:nvSpPr>
        <dsp:cNvPr id="0" name=""/>
        <dsp:cNvSpPr/>
      </dsp:nvSpPr>
      <dsp:spPr>
        <a:xfrm>
          <a:off x="0" y="0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2DC3F-F327-4D53-B207-A72F4512FAFD}">
      <dsp:nvSpPr>
        <dsp:cNvPr id="0" name=""/>
        <dsp:cNvSpPr/>
      </dsp:nvSpPr>
      <dsp:spPr>
        <a:xfrm>
          <a:off x="259030" y="194875"/>
          <a:ext cx="470965" cy="4709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B16F5-7547-4985-8CC6-A7A07DA03913}">
      <dsp:nvSpPr>
        <dsp:cNvPr id="0" name=""/>
        <dsp:cNvSpPr/>
      </dsp:nvSpPr>
      <dsp:spPr>
        <a:xfrm>
          <a:off x="989026" y="220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Franklin Gothic Demi Cond" panose="020B0603020102020204" pitchFamily="34" charset="0"/>
            </a:rPr>
            <a:t>Fragestellung</a:t>
          </a:r>
        </a:p>
      </dsp:txBody>
      <dsp:txXfrm>
        <a:off x="989026" y="2208"/>
        <a:ext cx="1800488" cy="910655"/>
      </dsp:txXfrm>
    </dsp:sp>
    <dsp:sp modelId="{5AEA90A8-71FB-F14F-A168-AB4532E2BEAA}">
      <dsp:nvSpPr>
        <dsp:cNvPr id="0" name=""/>
        <dsp:cNvSpPr/>
      </dsp:nvSpPr>
      <dsp:spPr>
        <a:xfrm>
          <a:off x="0" y="1133628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404B6-3D4D-E147-9144-F83987D86ABA}">
      <dsp:nvSpPr>
        <dsp:cNvPr id="0" name=""/>
        <dsp:cNvSpPr/>
      </dsp:nvSpPr>
      <dsp:spPr>
        <a:xfrm>
          <a:off x="259030" y="1326295"/>
          <a:ext cx="470965" cy="4709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0A167-3BF7-A042-80A6-E666849222E2}">
      <dsp:nvSpPr>
        <dsp:cNvPr id="0" name=""/>
        <dsp:cNvSpPr/>
      </dsp:nvSpPr>
      <dsp:spPr>
        <a:xfrm>
          <a:off x="989026" y="113362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i="0" kern="1200" dirty="0">
              <a:latin typeface="Franklin Gothic Demi Cond" panose="020B0603020102020204" pitchFamily="34" charset="0"/>
            </a:rPr>
            <a:t>Vermutungen</a:t>
          </a:r>
        </a:p>
      </dsp:txBody>
      <dsp:txXfrm>
        <a:off x="989026" y="1133628"/>
        <a:ext cx="1800488" cy="910655"/>
      </dsp:txXfrm>
    </dsp:sp>
    <dsp:sp modelId="{0CD69C69-59F3-4BD0-99EA-1086ED97F922}">
      <dsp:nvSpPr>
        <dsp:cNvPr id="0" name=""/>
        <dsp:cNvSpPr/>
      </dsp:nvSpPr>
      <dsp:spPr>
        <a:xfrm>
          <a:off x="0" y="2265048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1139E-79DF-4935-9BF1-7C32C5BB8F56}">
      <dsp:nvSpPr>
        <dsp:cNvPr id="0" name=""/>
        <dsp:cNvSpPr/>
      </dsp:nvSpPr>
      <dsp:spPr>
        <a:xfrm>
          <a:off x="223571" y="2441896"/>
          <a:ext cx="470965" cy="4709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10051-6CCA-4AFD-B4FF-C54769F02833}">
      <dsp:nvSpPr>
        <dsp:cNvPr id="0" name=""/>
        <dsp:cNvSpPr/>
      </dsp:nvSpPr>
      <dsp:spPr>
        <a:xfrm>
          <a:off x="989026" y="226504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Franklin Gothic Demi Cond" panose="020B0706030402020204" pitchFamily="34" charset="0"/>
            </a:rPr>
            <a:t>Planung</a:t>
          </a:r>
          <a:endParaRPr lang="en-US" sz="2400" kern="1200" dirty="0">
            <a:latin typeface="Franklin Gothic Demi Cond" panose="020B0706030402020204" pitchFamily="34" charset="0"/>
          </a:endParaRPr>
        </a:p>
      </dsp:txBody>
      <dsp:txXfrm>
        <a:off x="989026" y="2265048"/>
        <a:ext cx="1800488" cy="910655"/>
      </dsp:txXfrm>
    </dsp:sp>
    <dsp:sp modelId="{E65415F0-643D-48DC-A2D1-091596F2A203}">
      <dsp:nvSpPr>
        <dsp:cNvPr id="0" name=""/>
        <dsp:cNvSpPr/>
      </dsp:nvSpPr>
      <dsp:spPr>
        <a:xfrm>
          <a:off x="0" y="3394421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D2426-9C4C-4EA4-AB86-B2C3FB82CA83}">
      <dsp:nvSpPr>
        <dsp:cNvPr id="0" name=""/>
        <dsp:cNvSpPr/>
      </dsp:nvSpPr>
      <dsp:spPr>
        <a:xfrm>
          <a:off x="259030" y="3589136"/>
          <a:ext cx="470965" cy="4709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F1B23-B7CB-4FB6-9AD6-FC6B7FA810C4}">
      <dsp:nvSpPr>
        <dsp:cNvPr id="0" name=""/>
        <dsp:cNvSpPr/>
      </dsp:nvSpPr>
      <dsp:spPr>
        <a:xfrm>
          <a:off x="989026" y="339646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Franklin Gothic Demi Cond" panose="020B0706030402020204" pitchFamily="34" charset="0"/>
            </a:rPr>
            <a:t>Experiment</a:t>
          </a:r>
          <a:endParaRPr lang="en-US" sz="2400" kern="1200" dirty="0">
            <a:latin typeface="Franklin Gothic Demi Cond" panose="020B0706030402020204" pitchFamily="34" charset="0"/>
          </a:endParaRPr>
        </a:p>
      </dsp:txBody>
      <dsp:txXfrm>
        <a:off x="989026" y="3396468"/>
        <a:ext cx="1800488" cy="910655"/>
      </dsp:txXfrm>
    </dsp:sp>
    <dsp:sp modelId="{707E0A92-6C96-464F-B377-25D6576F43FC}">
      <dsp:nvSpPr>
        <dsp:cNvPr id="0" name=""/>
        <dsp:cNvSpPr/>
      </dsp:nvSpPr>
      <dsp:spPr>
        <a:xfrm>
          <a:off x="0" y="4527888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BCC46-E8C2-45B8-8625-98842DE4D7B6}">
      <dsp:nvSpPr>
        <dsp:cNvPr id="0" name=""/>
        <dsp:cNvSpPr/>
      </dsp:nvSpPr>
      <dsp:spPr>
        <a:xfrm>
          <a:off x="247793" y="4720556"/>
          <a:ext cx="470965" cy="47096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D893C-845E-4202-94F3-7BE9165BC54F}">
      <dsp:nvSpPr>
        <dsp:cNvPr id="0" name=""/>
        <dsp:cNvSpPr/>
      </dsp:nvSpPr>
      <dsp:spPr>
        <a:xfrm>
          <a:off x="989026" y="452788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Franklin Gothic Demi Cond" panose="020B0706030402020204" pitchFamily="34" charset="0"/>
            </a:rPr>
            <a:t>Auswertung</a:t>
          </a:r>
          <a:endParaRPr lang="en-US" sz="2400" kern="1200" dirty="0">
            <a:latin typeface="Franklin Gothic Demi Cond" panose="020B0706030402020204" pitchFamily="34" charset="0"/>
          </a:endParaRPr>
        </a:p>
      </dsp:txBody>
      <dsp:txXfrm>
        <a:off x="989026" y="4527888"/>
        <a:ext cx="1800488" cy="9106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94A8E-4D5A-4992-AE4B-136099C5BF6A}">
      <dsp:nvSpPr>
        <dsp:cNvPr id="0" name=""/>
        <dsp:cNvSpPr/>
      </dsp:nvSpPr>
      <dsp:spPr>
        <a:xfrm>
          <a:off x="0" y="0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2DC3F-F327-4D53-B207-A72F4512FAFD}">
      <dsp:nvSpPr>
        <dsp:cNvPr id="0" name=""/>
        <dsp:cNvSpPr/>
      </dsp:nvSpPr>
      <dsp:spPr>
        <a:xfrm>
          <a:off x="259030" y="194875"/>
          <a:ext cx="470965" cy="4709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B16F5-7547-4985-8CC6-A7A07DA03913}">
      <dsp:nvSpPr>
        <dsp:cNvPr id="0" name=""/>
        <dsp:cNvSpPr/>
      </dsp:nvSpPr>
      <dsp:spPr>
        <a:xfrm>
          <a:off x="989026" y="220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Franklin Gothic Demi Cond" panose="020B0706030402020204" pitchFamily="34" charset="0"/>
            </a:rPr>
            <a:t>Fragestellung</a:t>
          </a:r>
        </a:p>
      </dsp:txBody>
      <dsp:txXfrm>
        <a:off x="989026" y="2208"/>
        <a:ext cx="1800488" cy="910655"/>
      </dsp:txXfrm>
    </dsp:sp>
    <dsp:sp modelId="{5AEA90A8-71FB-F14F-A168-AB4532E2BEAA}">
      <dsp:nvSpPr>
        <dsp:cNvPr id="0" name=""/>
        <dsp:cNvSpPr/>
      </dsp:nvSpPr>
      <dsp:spPr>
        <a:xfrm>
          <a:off x="0" y="1133628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404B6-3D4D-E147-9144-F83987D86ABA}">
      <dsp:nvSpPr>
        <dsp:cNvPr id="0" name=""/>
        <dsp:cNvSpPr/>
      </dsp:nvSpPr>
      <dsp:spPr>
        <a:xfrm>
          <a:off x="259030" y="1326295"/>
          <a:ext cx="470965" cy="4709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0A167-3BF7-A042-80A6-E666849222E2}">
      <dsp:nvSpPr>
        <dsp:cNvPr id="0" name=""/>
        <dsp:cNvSpPr/>
      </dsp:nvSpPr>
      <dsp:spPr>
        <a:xfrm>
          <a:off x="989026" y="113362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i="0" kern="1200" dirty="0">
              <a:latin typeface="Franklin Gothic Demi Cond" panose="020B0706030402020204" pitchFamily="34" charset="0"/>
            </a:rPr>
            <a:t>Vermutungen</a:t>
          </a:r>
        </a:p>
      </dsp:txBody>
      <dsp:txXfrm>
        <a:off x="989026" y="1133628"/>
        <a:ext cx="1800488" cy="910655"/>
      </dsp:txXfrm>
    </dsp:sp>
    <dsp:sp modelId="{0CD69C69-59F3-4BD0-99EA-1086ED97F922}">
      <dsp:nvSpPr>
        <dsp:cNvPr id="0" name=""/>
        <dsp:cNvSpPr/>
      </dsp:nvSpPr>
      <dsp:spPr>
        <a:xfrm>
          <a:off x="0" y="2265048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1139E-79DF-4935-9BF1-7C32C5BB8F56}">
      <dsp:nvSpPr>
        <dsp:cNvPr id="0" name=""/>
        <dsp:cNvSpPr/>
      </dsp:nvSpPr>
      <dsp:spPr>
        <a:xfrm>
          <a:off x="223571" y="2441896"/>
          <a:ext cx="470965" cy="4709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10051-6CCA-4AFD-B4FF-C54769F02833}">
      <dsp:nvSpPr>
        <dsp:cNvPr id="0" name=""/>
        <dsp:cNvSpPr/>
      </dsp:nvSpPr>
      <dsp:spPr>
        <a:xfrm>
          <a:off x="989026" y="226504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>
              <a:latin typeface="Franklin Gothic Demi Cond" panose="020B0706030402020204" pitchFamily="34" charset="0"/>
            </a:rPr>
            <a:t>Planung</a:t>
          </a:r>
          <a:endParaRPr lang="en-US" sz="2400" b="0" kern="1200" dirty="0">
            <a:latin typeface="Franklin Gothic Demi Cond" panose="020B0706030402020204" pitchFamily="34" charset="0"/>
          </a:endParaRPr>
        </a:p>
      </dsp:txBody>
      <dsp:txXfrm>
        <a:off x="989026" y="2265048"/>
        <a:ext cx="1800488" cy="910655"/>
      </dsp:txXfrm>
    </dsp:sp>
    <dsp:sp modelId="{E65415F0-643D-48DC-A2D1-091596F2A203}">
      <dsp:nvSpPr>
        <dsp:cNvPr id="0" name=""/>
        <dsp:cNvSpPr/>
      </dsp:nvSpPr>
      <dsp:spPr>
        <a:xfrm>
          <a:off x="0" y="3394421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D2426-9C4C-4EA4-AB86-B2C3FB82CA83}">
      <dsp:nvSpPr>
        <dsp:cNvPr id="0" name=""/>
        <dsp:cNvSpPr/>
      </dsp:nvSpPr>
      <dsp:spPr>
        <a:xfrm>
          <a:off x="259030" y="3589136"/>
          <a:ext cx="470965" cy="4709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F1B23-B7CB-4FB6-9AD6-FC6B7FA810C4}">
      <dsp:nvSpPr>
        <dsp:cNvPr id="0" name=""/>
        <dsp:cNvSpPr/>
      </dsp:nvSpPr>
      <dsp:spPr>
        <a:xfrm>
          <a:off x="989026" y="339646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>
              <a:latin typeface="Franklin Gothic Demi Cond" panose="020B0706030402020204" pitchFamily="34" charset="0"/>
            </a:rPr>
            <a:t>Experiment</a:t>
          </a:r>
          <a:endParaRPr lang="en-US" sz="2400" b="0" kern="1200" dirty="0">
            <a:latin typeface="Franklin Gothic Demi Cond" panose="020B0706030402020204" pitchFamily="34" charset="0"/>
          </a:endParaRPr>
        </a:p>
      </dsp:txBody>
      <dsp:txXfrm>
        <a:off x="989026" y="3396468"/>
        <a:ext cx="1800488" cy="910655"/>
      </dsp:txXfrm>
    </dsp:sp>
    <dsp:sp modelId="{707E0A92-6C96-464F-B377-25D6576F43FC}">
      <dsp:nvSpPr>
        <dsp:cNvPr id="0" name=""/>
        <dsp:cNvSpPr/>
      </dsp:nvSpPr>
      <dsp:spPr>
        <a:xfrm>
          <a:off x="0" y="4527888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BCC46-E8C2-45B8-8625-98842DE4D7B6}">
      <dsp:nvSpPr>
        <dsp:cNvPr id="0" name=""/>
        <dsp:cNvSpPr/>
      </dsp:nvSpPr>
      <dsp:spPr>
        <a:xfrm>
          <a:off x="247793" y="4720556"/>
          <a:ext cx="470965" cy="47096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D893C-845E-4202-94F3-7BE9165BC54F}">
      <dsp:nvSpPr>
        <dsp:cNvPr id="0" name=""/>
        <dsp:cNvSpPr/>
      </dsp:nvSpPr>
      <dsp:spPr>
        <a:xfrm>
          <a:off x="989026" y="452788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>
              <a:latin typeface="Franklin Gothic Demi Cond" panose="020B0706030402020204" pitchFamily="34" charset="0"/>
            </a:rPr>
            <a:t>Auswertung</a:t>
          </a:r>
          <a:endParaRPr lang="en-US" sz="2400" b="0" kern="1200" dirty="0">
            <a:latin typeface="Franklin Gothic Demi Cond" panose="020B0706030402020204" pitchFamily="34" charset="0"/>
          </a:endParaRPr>
        </a:p>
      </dsp:txBody>
      <dsp:txXfrm>
        <a:off x="989026" y="4527888"/>
        <a:ext cx="1800488" cy="9106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94A8E-4D5A-4992-AE4B-136099C5BF6A}">
      <dsp:nvSpPr>
        <dsp:cNvPr id="0" name=""/>
        <dsp:cNvSpPr/>
      </dsp:nvSpPr>
      <dsp:spPr>
        <a:xfrm>
          <a:off x="0" y="0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2DC3F-F327-4D53-B207-A72F4512FAFD}">
      <dsp:nvSpPr>
        <dsp:cNvPr id="0" name=""/>
        <dsp:cNvSpPr/>
      </dsp:nvSpPr>
      <dsp:spPr>
        <a:xfrm>
          <a:off x="259030" y="194875"/>
          <a:ext cx="470965" cy="4709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B16F5-7547-4985-8CC6-A7A07DA03913}">
      <dsp:nvSpPr>
        <dsp:cNvPr id="0" name=""/>
        <dsp:cNvSpPr/>
      </dsp:nvSpPr>
      <dsp:spPr>
        <a:xfrm>
          <a:off x="989026" y="220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Franklin Gothic Demi Cond" panose="020B0706030402020204" pitchFamily="34" charset="0"/>
            </a:rPr>
            <a:t>Fragestellung</a:t>
          </a:r>
        </a:p>
      </dsp:txBody>
      <dsp:txXfrm>
        <a:off x="989026" y="2208"/>
        <a:ext cx="1800488" cy="910655"/>
      </dsp:txXfrm>
    </dsp:sp>
    <dsp:sp modelId="{5AEA90A8-71FB-F14F-A168-AB4532E2BEAA}">
      <dsp:nvSpPr>
        <dsp:cNvPr id="0" name=""/>
        <dsp:cNvSpPr/>
      </dsp:nvSpPr>
      <dsp:spPr>
        <a:xfrm>
          <a:off x="0" y="1133628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404B6-3D4D-E147-9144-F83987D86ABA}">
      <dsp:nvSpPr>
        <dsp:cNvPr id="0" name=""/>
        <dsp:cNvSpPr/>
      </dsp:nvSpPr>
      <dsp:spPr>
        <a:xfrm>
          <a:off x="259030" y="1326295"/>
          <a:ext cx="470965" cy="4709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0A167-3BF7-A042-80A6-E666849222E2}">
      <dsp:nvSpPr>
        <dsp:cNvPr id="0" name=""/>
        <dsp:cNvSpPr/>
      </dsp:nvSpPr>
      <dsp:spPr>
        <a:xfrm>
          <a:off x="989026" y="113362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i="0" kern="1200" dirty="0">
              <a:latin typeface="Franklin Gothic Demi Cond" panose="020B0706030402020204" pitchFamily="34" charset="0"/>
            </a:rPr>
            <a:t>Vermutungen</a:t>
          </a:r>
        </a:p>
      </dsp:txBody>
      <dsp:txXfrm>
        <a:off x="989026" y="1133628"/>
        <a:ext cx="1800488" cy="910655"/>
      </dsp:txXfrm>
    </dsp:sp>
    <dsp:sp modelId="{0CD69C69-59F3-4BD0-99EA-1086ED97F922}">
      <dsp:nvSpPr>
        <dsp:cNvPr id="0" name=""/>
        <dsp:cNvSpPr/>
      </dsp:nvSpPr>
      <dsp:spPr>
        <a:xfrm>
          <a:off x="0" y="2265048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1139E-79DF-4935-9BF1-7C32C5BB8F56}">
      <dsp:nvSpPr>
        <dsp:cNvPr id="0" name=""/>
        <dsp:cNvSpPr/>
      </dsp:nvSpPr>
      <dsp:spPr>
        <a:xfrm>
          <a:off x="223571" y="2441896"/>
          <a:ext cx="470965" cy="4709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10051-6CCA-4AFD-B4FF-C54769F02833}">
      <dsp:nvSpPr>
        <dsp:cNvPr id="0" name=""/>
        <dsp:cNvSpPr/>
      </dsp:nvSpPr>
      <dsp:spPr>
        <a:xfrm>
          <a:off x="989026" y="226504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>
              <a:latin typeface="Franklin Gothic Demi Cond" panose="020B0706030402020204" pitchFamily="34" charset="0"/>
            </a:rPr>
            <a:t>Planung</a:t>
          </a:r>
          <a:endParaRPr lang="en-US" sz="2400" b="0" kern="1200" dirty="0">
            <a:latin typeface="Franklin Gothic Demi Cond" panose="020B0706030402020204" pitchFamily="34" charset="0"/>
          </a:endParaRPr>
        </a:p>
      </dsp:txBody>
      <dsp:txXfrm>
        <a:off x="989026" y="2265048"/>
        <a:ext cx="1800488" cy="910655"/>
      </dsp:txXfrm>
    </dsp:sp>
    <dsp:sp modelId="{E65415F0-643D-48DC-A2D1-091596F2A203}">
      <dsp:nvSpPr>
        <dsp:cNvPr id="0" name=""/>
        <dsp:cNvSpPr/>
      </dsp:nvSpPr>
      <dsp:spPr>
        <a:xfrm>
          <a:off x="0" y="3394421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D2426-9C4C-4EA4-AB86-B2C3FB82CA83}">
      <dsp:nvSpPr>
        <dsp:cNvPr id="0" name=""/>
        <dsp:cNvSpPr/>
      </dsp:nvSpPr>
      <dsp:spPr>
        <a:xfrm>
          <a:off x="259030" y="3589136"/>
          <a:ext cx="470965" cy="4709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F1B23-B7CB-4FB6-9AD6-FC6B7FA810C4}">
      <dsp:nvSpPr>
        <dsp:cNvPr id="0" name=""/>
        <dsp:cNvSpPr/>
      </dsp:nvSpPr>
      <dsp:spPr>
        <a:xfrm>
          <a:off x="989026" y="339646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>
              <a:latin typeface="Franklin Gothic Demi Cond" panose="020B0706030402020204" pitchFamily="34" charset="0"/>
            </a:rPr>
            <a:t>Experiment</a:t>
          </a:r>
          <a:endParaRPr lang="en-US" sz="2400" b="0" kern="1200" dirty="0">
            <a:latin typeface="Franklin Gothic Demi Cond" panose="020B0706030402020204" pitchFamily="34" charset="0"/>
          </a:endParaRPr>
        </a:p>
      </dsp:txBody>
      <dsp:txXfrm>
        <a:off x="989026" y="3396468"/>
        <a:ext cx="1800488" cy="910655"/>
      </dsp:txXfrm>
    </dsp:sp>
    <dsp:sp modelId="{707E0A92-6C96-464F-B377-25D6576F43FC}">
      <dsp:nvSpPr>
        <dsp:cNvPr id="0" name=""/>
        <dsp:cNvSpPr/>
      </dsp:nvSpPr>
      <dsp:spPr>
        <a:xfrm>
          <a:off x="0" y="4527888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BCC46-E8C2-45B8-8625-98842DE4D7B6}">
      <dsp:nvSpPr>
        <dsp:cNvPr id="0" name=""/>
        <dsp:cNvSpPr/>
      </dsp:nvSpPr>
      <dsp:spPr>
        <a:xfrm>
          <a:off x="247793" y="4720556"/>
          <a:ext cx="470965" cy="47096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D893C-845E-4202-94F3-7BE9165BC54F}">
      <dsp:nvSpPr>
        <dsp:cNvPr id="0" name=""/>
        <dsp:cNvSpPr/>
      </dsp:nvSpPr>
      <dsp:spPr>
        <a:xfrm>
          <a:off x="989026" y="452788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>
              <a:latin typeface="Franklin Gothic Demi Cond" panose="020B0706030402020204" pitchFamily="34" charset="0"/>
            </a:rPr>
            <a:t>Auswertung</a:t>
          </a:r>
          <a:endParaRPr lang="en-US" sz="2400" b="0" kern="1200" dirty="0">
            <a:latin typeface="Franklin Gothic Demi Cond" panose="020B0706030402020204" pitchFamily="34" charset="0"/>
          </a:endParaRPr>
        </a:p>
      </dsp:txBody>
      <dsp:txXfrm>
        <a:off x="989026" y="4527888"/>
        <a:ext cx="1800488" cy="9106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94A8E-4D5A-4992-AE4B-136099C5BF6A}">
      <dsp:nvSpPr>
        <dsp:cNvPr id="0" name=""/>
        <dsp:cNvSpPr/>
      </dsp:nvSpPr>
      <dsp:spPr>
        <a:xfrm>
          <a:off x="0" y="0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2DC3F-F327-4D53-B207-A72F4512FAFD}">
      <dsp:nvSpPr>
        <dsp:cNvPr id="0" name=""/>
        <dsp:cNvSpPr/>
      </dsp:nvSpPr>
      <dsp:spPr>
        <a:xfrm>
          <a:off x="259030" y="194875"/>
          <a:ext cx="470965" cy="4709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B16F5-7547-4985-8CC6-A7A07DA03913}">
      <dsp:nvSpPr>
        <dsp:cNvPr id="0" name=""/>
        <dsp:cNvSpPr/>
      </dsp:nvSpPr>
      <dsp:spPr>
        <a:xfrm>
          <a:off x="989026" y="220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Franklin Gothic Demi Cond" panose="020B0706030402020204" pitchFamily="34" charset="0"/>
            </a:rPr>
            <a:t>Fragestellung</a:t>
          </a:r>
        </a:p>
      </dsp:txBody>
      <dsp:txXfrm>
        <a:off x="989026" y="2208"/>
        <a:ext cx="1800488" cy="910655"/>
      </dsp:txXfrm>
    </dsp:sp>
    <dsp:sp modelId="{5AEA90A8-71FB-F14F-A168-AB4532E2BEAA}">
      <dsp:nvSpPr>
        <dsp:cNvPr id="0" name=""/>
        <dsp:cNvSpPr/>
      </dsp:nvSpPr>
      <dsp:spPr>
        <a:xfrm>
          <a:off x="0" y="1133628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404B6-3D4D-E147-9144-F83987D86ABA}">
      <dsp:nvSpPr>
        <dsp:cNvPr id="0" name=""/>
        <dsp:cNvSpPr/>
      </dsp:nvSpPr>
      <dsp:spPr>
        <a:xfrm>
          <a:off x="259030" y="1326295"/>
          <a:ext cx="470965" cy="4709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0A167-3BF7-A042-80A6-E666849222E2}">
      <dsp:nvSpPr>
        <dsp:cNvPr id="0" name=""/>
        <dsp:cNvSpPr/>
      </dsp:nvSpPr>
      <dsp:spPr>
        <a:xfrm>
          <a:off x="989026" y="113362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i="0" kern="1200" dirty="0">
              <a:latin typeface="Franklin Gothic Demi Cond" panose="020B0706030402020204" pitchFamily="34" charset="0"/>
            </a:rPr>
            <a:t>Vermutungen</a:t>
          </a:r>
        </a:p>
      </dsp:txBody>
      <dsp:txXfrm>
        <a:off x="989026" y="1133628"/>
        <a:ext cx="1800488" cy="910655"/>
      </dsp:txXfrm>
    </dsp:sp>
    <dsp:sp modelId="{0CD69C69-59F3-4BD0-99EA-1086ED97F922}">
      <dsp:nvSpPr>
        <dsp:cNvPr id="0" name=""/>
        <dsp:cNvSpPr/>
      </dsp:nvSpPr>
      <dsp:spPr>
        <a:xfrm>
          <a:off x="0" y="2265048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1139E-79DF-4935-9BF1-7C32C5BB8F56}">
      <dsp:nvSpPr>
        <dsp:cNvPr id="0" name=""/>
        <dsp:cNvSpPr/>
      </dsp:nvSpPr>
      <dsp:spPr>
        <a:xfrm>
          <a:off x="223571" y="2441896"/>
          <a:ext cx="470965" cy="4709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10051-6CCA-4AFD-B4FF-C54769F02833}">
      <dsp:nvSpPr>
        <dsp:cNvPr id="0" name=""/>
        <dsp:cNvSpPr/>
      </dsp:nvSpPr>
      <dsp:spPr>
        <a:xfrm>
          <a:off x="989026" y="226504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>
              <a:latin typeface="Franklin Gothic Demi Cond" panose="020B0706030402020204" pitchFamily="34" charset="0"/>
            </a:rPr>
            <a:t>Planung</a:t>
          </a:r>
          <a:endParaRPr lang="en-US" sz="2400" b="0" kern="1200" dirty="0">
            <a:latin typeface="Franklin Gothic Demi Cond" panose="020B0706030402020204" pitchFamily="34" charset="0"/>
          </a:endParaRPr>
        </a:p>
      </dsp:txBody>
      <dsp:txXfrm>
        <a:off x="989026" y="2265048"/>
        <a:ext cx="1800488" cy="910655"/>
      </dsp:txXfrm>
    </dsp:sp>
    <dsp:sp modelId="{E65415F0-643D-48DC-A2D1-091596F2A203}">
      <dsp:nvSpPr>
        <dsp:cNvPr id="0" name=""/>
        <dsp:cNvSpPr/>
      </dsp:nvSpPr>
      <dsp:spPr>
        <a:xfrm>
          <a:off x="0" y="3394421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D2426-9C4C-4EA4-AB86-B2C3FB82CA83}">
      <dsp:nvSpPr>
        <dsp:cNvPr id="0" name=""/>
        <dsp:cNvSpPr/>
      </dsp:nvSpPr>
      <dsp:spPr>
        <a:xfrm>
          <a:off x="259030" y="3589136"/>
          <a:ext cx="470965" cy="4709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F1B23-B7CB-4FB6-9AD6-FC6B7FA810C4}">
      <dsp:nvSpPr>
        <dsp:cNvPr id="0" name=""/>
        <dsp:cNvSpPr/>
      </dsp:nvSpPr>
      <dsp:spPr>
        <a:xfrm>
          <a:off x="989026" y="339646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>
              <a:latin typeface="Franklin Gothic Demi Cond" panose="020B0706030402020204" pitchFamily="34" charset="0"/>
            </a:rPr>
            <a:t>Experiment</a:t>
          </a:r>
          <a:endParaRPr lang="en-US" sz="2400" b="0" kern="1200" dirty="0">
            <a:latin typeface="Franklin Gothic Demi Cond" panose="020B0706030402020204" pitchFamily="34" charset="0"/>
          </a:endParaRPr>
        </a:p>
      </dsp:txBody>
      <dsp:txXfrm>
        <a:off x="989026" y="3396468"/>
        <a:ext cx="1800488" cy="910655"/>
      </dsp:txXfrm>
    </dsp:sp>
    <dsp:sp modelId="{707E0A92-6C96-464F-B377-25D6576F43FC}">
      <dsp:nvSpPr>
        <dsp:cNvPr id="0" name=""/>
        <dsp:cNvSpPr/>
      </dsp:nvSpPr>
      <dsp:spPr>
        <a:xfrm>
          <a:off x="0" y="4527888"/>
          <a:ext cx="3244328" cy="85630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BCC46-E8C2-45B8-8625-98842DE4D7B6}">
      <dsp:nvSpPr>
        <dsp:cNvPr id="0" name=""/>
        <dsp:cNvSpPr/>
      </dsp:nvSpPr>
      <dsp:spPr>
        <a:xfrm>
          <a:off x="247793" y="4720556"/>
          <a:ext cx="470965" cy="47096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D893C-845E-4202-94F3-7BE9165BC54F}">
      <dsp:nvSpPr>
        <dsp:cNvPr id="0" name=""/>
        <dsp:cNvSpPr/>
      </dsp:nvSpPr>
      <dsp:spPr>
        <a:xfrm>
          <a:off x="989026" y="4527888"/>
          <a:ext cx="1800488" cy="910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78" tIns="96378" rIns="96378" bIns="9637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>
              <a:latin typeface="Franklin Gothic Demi Cond" panose="020B0706030402020204" pitchFamily="34" charset="0"/>
            </a:rPr>
            <a:t>Auswertung</a:t>
          </a:r>
          <a:endParaRPr lang="en-US" sz="2400" b="0" kern="1200" dirty="0">
            <a:latin typeface="Franklin Gothic Demi Cond" panose="020B0706030402020204" pitchFamily="34" charset="0"/>
          </a:endParaRPr>
        </a:p>
      </dsp:txBody>
      <dsp:txXfrm>
        <a:off x="989026" y="4527888"/>
        <a:ext cx="1800488" cy="910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8D225-F754-184A-873E-A2825DAECCF4}" type="datetimeFigureOut">
              <a:rPr lang="de-DE" smtClean="0"/>
              <a:t>20.04.23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6C175-953D-B445-AA4B-A0E09F4553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5113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C175-953D-B445-AA4B-A0E09F4553E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564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dirty="0"/>
              <a:t>Erstellt zur freien Nutzung von: Niklas Schneeweiß</a:t>
            </a:r>
          </a:p>
          <a:p>
            <a:pPr algn="l"/>
            <a:r>
              <a:rPr lang="de-DE" dirty="0"/>
              <a:t>Kontakt: </a:t>
            </a:r>
            <a:r>
              <a:rPr lang="de-DE" dirty="0" err="1"/>
              <a:t>niklas.schneeweiss@igs-list.de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C175-953D-B445-AA4B-A0E09F4553E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2831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dirty="0"/>
              <a:t>Erstellt zur freien Nutzung von: Niklas Schneeweiß</a:t>
            </a:r>
          </a:p>
          <a:p>
            <a:pPr algn="l"/>
            <a:r>
              <a:rPr lang="de-DE" dirty="0"/>
              <a:t>Kontakt: </a:t>
            </a:r>
            <a:r>
              <a:rPr lang="de-DE" dirty="0" err="1"/>
              <a:t>niklas.schneeweiss@igs-list.de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C175-953D-B445-AA4B-A0E09F4553E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3734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dirty="0"/>
              <a:t>Erstellt zur freien Nutzung von: Niklas Schneeweiß</a:t>
            </a:r>
          </a:p>
          <a:p>
            <a:pPr algn="l"/>
            <a:r>
              <a:rPr lang="de-DE" dirty="0"/>
              <a:t>Kontakt: </a:t>
            </a:r>
            <a:r>
              <a:rPr lang="de-DE" dirty="0" err="1"/>
              <a:t>niklas.schneeweiss@igs-list.de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C175-953D-B445-AA4B-A0E09F4553E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24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dirty="0"/>
              <a:t>Erstellt zur freien Nutzung von: Niklas Schneeweiß</a:t>
            </a:r>
          </a:p>
          <a:p>
            <a:pPr algn="l"/>
            <a:r>
              <a:rPr lang="de-DE" dirty="0"/>
              <a:t>Kontakt: </a:t>
            </a:r>
            <a:r>
              <a:rPr lang="de-DE" dirty="0" err="1"/>
              <a:t>niklas.schneeweiss@igs-list.de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C175-953D-B445-AA4B-A0E09F4553E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367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dirty="0"/>
              <a:t>Erstellt zur freien Nutzung von: Niklas Schneeweiß</a:t>
            </a:r>
          </a:p>
          <a:p>
            <a:pPr algn="l"/>
            <a:r>
              <a:rPr lang="de-DE" dirty="0"/>
              <a:t>Kontakt: </a:t>
            </a:r>
            <a:r>
              <a:rPr lang="de-DE" dirty="0" err="1"/>
              <a:t>niklas.schneeweiss@igs-list.de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C175-953D-B445-AA4B-A0E09F4553E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3045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C175-953D-B445-AA4B-A0E09F4553E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480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sz="1800" dirty="0"/>
              <a:t>Erstellt zur freien Nutzung von: Niklas Schneeweiß</a:t>
            </a:r>
          </a:p>
          <a:p>
            <a:pPr algn="l"/>
            <a:r>
              <a:rPr lang="de-DE" sz="1800" dirty="0"/>
              <a:t>Kontakt: </a:t>
            </a:r>
            <a:r>
              <a:rPr lang="de-DE" sz="1800" dirty="0" err="1"/>
              <a:t>niklas.schneeweiss@igs-list.de</a:t>
            </a:r>
            <a:endParaRPr lang="de-DE" sz="1800" dirty="0"/>
          </a:p>
          <a:p>
            <a:pPr algn="just"/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C175-953D-B445-AA4B-A0E09F4553E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77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dirty="0"/>
              <a:t>Mögliche Fragestellung: Mit welcher Reaktion wird aus Kupferoxid Kupfer? </a:t>
            </a:r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r>
              <a:rPr lang="de-DE" dirty="0"/>
              <a:t>Erstellt zur freien Nutzung von: Niklas Schneeweiß</a:t>
            </a:r>
          </a:p>
          <a:p>
            <a:pPr algn="l"/>
            <a:r>
              <a:rPr lang="de-DE" dirty="0"/>
              <a:t>Kontakt: </a:t>
            </a:r>
            <a:r>
              <a:rPr lang="de-DE" dirty="0" err="1"/>
              <a:t>niklas.schneeweiss@igs-list.de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C175-953D-B445-AA4B-A0E09F4553E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438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dirty="0"/>
              <a:t>Mögliche Fragestellung: Mit welcher Reaktion wird aus Kupferoxid Kupfer? </a:t>
            </a:r>
          </a:p>
          <a:p>
            <a:pPr algn="l"/>
            <a:endParaRPr lang="de-DE" dirty="0"/>
          </a:p>
          <a:p>
            <a:pPr algn="l"/>
            <a:r>
              <a:rPr lang="de-DE" dirty="0"/>
              <a:t>Erstellt zur freien Nutzung von: Niklas Schneeweiß</a:t>
            </a:r>
          </a:p>
          <a:p>
            <a:pPr algn="l"/>
            <a:r>
              <a:rPr lang="de-DE" dirty="0"/>
              <a:t>Kontakt: </a:t>
            </a:r>
            <a:r>
              <a:rPr lang="de-DE" dirty="0" err="1"/>
              <a:t>niklas.schneeweiss@igs-list.de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C175-953D-B445-AA4B-A0E09F4553E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322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dirty="0"/>
              <a:t>Erstellt zur freien Nutzung von: Niklas Schneeweiß</a:t>
            </a:r>
          </a:p>
          <a:p>
            <a:pPr algn="l"/>
            <a:r>
              <a:rPr lang="de-DE" dirty="0"/>
              <a:t>Kontakt: </a:t>
            </a:r>
            <a:r>
              <a:rPr lang="de-DE" dirty="0" err="1"/>
              <a:t>niklas.schneeweiss@igs-list.de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C175-953D-B445-AA4B-A0E09F4553E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288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dirty="0"/>
              <a:t>Erstellt zur freien Nutzung von: Niklas Schneeweiß</a:t>
            </a:r>
          </a:p>
          <a:p>
            <a:pPr algn="l"/>
            <a:r>
              <a:rPr lang="de-DE" dirty="0"/>
              <a:t>Kontakt: </a:t>
            </a:r>
            <a:r>
              <a:rPr lang="de-DE" dirty="0" err="1"/>
              <a:t>niklas.schneeweiss@igs-list.de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C175-953D-B445-AA4B-A0E09F4553E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5545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dirty="0"/>
              <a:t>Erstellt zur freien Nutzung von: Niklas Schneeweiß</a:t>
            </a:r>
          </a:p>
          <a:p>
            <a:pPr algn="l"/>
            <a:r>
              <a:rPr lang="de-DE" dirty="0"/>
              <a:t>Kontakt: </a:t>
            </a:r>
            <a:r>
              <a:rPr lang="de-DE" dirty="0" err="1"/>
              <a:t>niklas.schneeweiss@igs-list.de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C175-953D-B445-AA4B-A0E09F4553E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474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dirty="0"/>
              <a:t>Erstellt zur freien Nutzung von: Niklas Schneeweiß</a:t>
            </a:r>
          </a:p>
          <a:p>
            <a:pPr algn="l"/>
            <a:r>
              <a:rPr lang="de-DE" dirty="0"/>
              <a:t>Kontakt: </a:t>
            </a:r>
            <a:r>
              <a:rPr lang="de-DE" dirty="0" err="1"/>
              <a:t>niklas.schneeweiss@igs-list.de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C175-953D-B445-AA4B-A0E09F4553E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032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C7DD3D-59B1-7842-AD5F-D58AFC8FF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CBEC6FD-DEAB-7C48-AD3F-267649671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620043-20BE-5E4E-9F18-D83EF17F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A2D2-66A0-6B49-9DED-0E3F8A4EDEAC}" type="datetimeFigureOut">
              <a:rPr lang="de-DE" smtClean="0"/>
              <a:t>20.04.23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BC0FB1-EC6E-844E-B873-03B1CCCCB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40C72F-591C-694E-AEF4-AE748727C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67A-2111-7741-9701-FDAE0B731D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28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14F95-14B3-614E-8578-D33FCFAA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0A51916-34E7-3642-B83C-485FA6D41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121001-71AA-8043-9E6C-97CF42E85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A2D2-66A0-6B49-9DED-0E3F8A4EDEAC}" type="datetimeFigureOut">
              <a:rPr lang="de-DE" smtClean="0"/>
              <a:t>20.04.23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446EF2-013A-4149-B749-7CCBEE737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546CA0-E301-194A-BD21-A09284700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67A-2111-7741-9701-FDAE0B731D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48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0FE82A3-1AFA-574E-9648-879BEC96D5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75DAFB-CF12-4846-8A3A-E508DADEF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EAE20E-449A-E340-BECC-D331D521E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A2D2-66A0-6B49-9DED-0E3F8A4EDEAC}" type="datetimeFigureOut">
              <a:rPr lang="de-DE" smtClean="0"/>
              <a:t>20.04.23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8C12C0-B40E-B34E-8F80-F2058015B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A69DE1-4AC6-7445-B491-5B7DBD7E2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67A-2111-7741-9701-FDAE0B731D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776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5B595-6F63-954F-944A-85E29FEC2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4D2AB6-5E78-9640-AADC-23F13DC83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46AF10-B4F3-7C4C-9203-B1C3A986C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A2D2-66A0-6B49-9DED-0E3F8A4EDEAC}" type="datetimeFigureOut">
              <a:rPr lang="de-DE" smtClean="0"/>
              <a:t>20.04.23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055D46-F0AD-4446-B817-BF95BEA30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20D4D2-A584-D54E-A68B-9E1458685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67A-2111-7741-9701-FDAE0B731D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83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FC8C27-1D95-584C-BE3F-0575D685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8371FF-F588-3F40-8C0C-EA8568E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75CEC7-0384-9842-AF18-BF704D812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A2D2-66A0-6B49-9DED-0E3F8A4EDEAC}" type="datetimeFigureOut">
              <a:rPr lang="de-DE" smtClean="0"/>
              <a:t>20.04.23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A28D8D-9579-B44C-A1D8-D25E7645C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C919AE-7D57-054D-B1DC-A45F32F80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67A-2111-7741-9701-FDAE0B731D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045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F834CF-2F0E-204A-A573-79193482E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1E0F09-6C6E-F449-B37C-910E88AE95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88F6C3D-B844-7043-9F4A-0201996B8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DF8349-D2E9-F24D-AB29-0783EC8FE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A2D2-66A0-6B49-9DED-0E3F8A4EDEAC}" type="datetimeFigureOut">
              <a:rPr lang="de-DE" smtClean="0"/>
              <a:t>20.04.23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D659B0-13A3-2746-A70C-3E745A7F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D269B3C-FA56-F54E-A8AD-24653FC05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67A-2111-7741-9701-FDAE0B731D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69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32CD8E-B15D-764F-9EEE-C78186A1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C671C1-2E1C-C847-A101-2A71F9DD9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6797F4-23FF-B24C-BFFA-ECDFF1539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A21D938-520D-F84E-9380-7FE2CEF25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5679566-A635-E440-B424-CA95A5085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8AFB12D-A6D8-9C48-ABB5-0FD99095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A2D2-66A0-6B49-9DED-0E3F8A4EDEAC}" type="datetimeFigureOut">
              <a:rPr lang="de-DE" smtClean="0"/>
              <a:t>20.04.23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D8D8274-E9E2-264C-A027-7480C9B0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B6BCC02-30DD-9D43-BF3A-524C7B04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67A-2111-7741-9701-FDAE0B731D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35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F77050-8640-D24C-9643-78D41D405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7FF0EA9-9D9E-F84A-BF14-657955B72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A2D2-66A0-6B49-9DED-0E3F8A4EDEAC}" type="datetimeFigureOut">
              <a:rPr lang="de-DE" smtClean="0"/>
              <a:t>20.04.23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DFA2DE-469F-D84C-BC68-709A74129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CF4DA3-1D6A-8143-96B3-7E921163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67A-2111-7741-9701-FDAE0B731D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985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431CC0B-BE28-BC48-AB2F-6F47E131C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A2D2-66A0-6B49-9DED-0E3F8A4EDEAC}" type="datetimeFigureOut">
              <a:rPr lang="de-DE" smtClean="0"/>
              <a:t>20.04.23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193919-C46E-4B49-AB92-669F80C8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DA6135-2254-7A49-BB67-1F9AB2A6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67A-2111-7741-9701-FDAE0B731D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38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52573-C7E3-0E4A-B497-D09DF63F0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3229EC-4464-C84A-A09B-604B561AE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DB2C63-D6F9-7E41-8CCE-3DE19304B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A3C9C0-A3AF-F645-8F8A-2E783F068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A2D2-66A0-6B49-9DED-0E3F8A4EDEAC}" type="datetimeFigureOut">
              <a:rPr lang="de-DE" smtClean="0"/>
              <a:t>20.04.23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BE797C-C87C-3443-B074-B9A6145A3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7F0C25-4EA6-394C-AC70-E737043E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67A-2111-7741-9701-FDAE0B731D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258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8A1E85-20AD-E54C-8524-1896B2FBD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890EC7-FF88-C74C-BCFD-598D4614B7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384DAFD-A5A5-0545-872D-404BBB55C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5D4010E-62F5-1843-88E7-C303DF4BB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A2D2-66A0-6B49-9DED-0E3F8A4EDEAC}" type="datetimeFigureOut">
              <a:rPr lang="de-DE" smtClean="0"/>
              <a:t>20.04.23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4A76DD3-B95E-EE4A-9C41-276BC6B0E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0A70B7-008F-884B-B983-A54A600C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67A-2111-7741-9701-FDAE0B731D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454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869DC32-9F86-B046-AA0F-2C1AE2BBE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93E82E-E852-294D-97C8-02F2825F0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915C4F-9ECC-5842-BDDE-ABA4B527F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7A2D2-66A0-6B49-9DED-0E3F8A4EDEAC}" type="datetimeFigureOut">
              <a:rPr lang="de-DE" smtClean="0"/>
              <a:t>20.04.23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891A25-D1C5-074D-8330-44B14D7AD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775785-D925-7D48-9CBC-F12A18249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C967A-2111-7741-9701-FDAE0B731D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852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image" Target="../media/image49.svg"/><Relationship Id="rId3" Type="http://schemas.openxmlformats.org/officeDocument/2006/relationships/image" Target="../media/image46.png"/><Relationship Id="rId7" Type="http://schemas.openxmlformats.org/officeDocument/2006/relationships/diagramQuickStyle" Target="../diagrams/quickStyle6.xml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8.svg"/><Relationship Id="rId5" Type="http://schemas.openxmlformats.org/officeDocument/2006/relationships/diagramData" Target="../diagrams/data6.xml"/><Relationship Id="rId10" Type="http://schemas.openxmlformats.org/officeDocument/2006/relationships/image" Target="../media/image7.png"/><Relationship Id="rId4" Type="http://schemas.openxmlformats.org/officeDocument/2006/relationships/image" Target="../media/image47.svg"/><Relationship Id="rId9" Type="http://schemas.microsoft.com/office/2007/relationships/diagramDrawing" Target="../diagrams/drawing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46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11" Type="http://schemas.openxmlformats.org/officeDocument/2006/relationships/image" Target="../media/image8.svg"/><Relationship Id="rId5" Type="http://schemas.openxmlformats.org/officeDocument/2006/relationships/diagramData" Target="../diagrams/data7.xml"/><Relationship Id="rId10" Type="http://schemas.openxmlformats.org/officeDocument/2006/relationships/image" Target="../media/image7.png"/><Relationship Id="rId4" Type="http://schemas.openxmlformats.org/officeDocument/2006/relationships/image" Target="../media/image47.svg"/><Relationship Id="rId9" Type="http://schemas.microsoft.com/office/2007/relationships/diagramDrawing" Target="../diagrams/drawing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46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11" Type="http://schemas.openxmlformats.org/officeDocument/2006/relationships/image" Target="../media/image8.svg"/><Relationship Id="rId5" Type="http://schemas.openxmlformats.org/officeDocument/2006/relationships/diagramData" Target="../diagrams/data8.xml"/><Relationship Id="rId10" Type="http://schemas.openxmlformats.org/officeDocument/2006/relationships/image" Target="../media/image7.png"/><Relationship Id="rId4" Type="http://schemas.openxmlformats.org/officeDocument/2006/relationships/image" Target="../media/image47.svg"/><Relationship Id="rId9" Type="http://schemas.microsoft.com/office/2007/relationships/diagramDrawing" Target="../diagrams/drawing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35.sv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34.png"/><Relationship Id="rId4" Type="http://schemas.openxmlformats.org/officeDocument/2006/relationships/diagramLayout" Target="../diagrams/layout9.xml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35.sv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34.png"/><Relationship Id="rId4" Type="http://schemas.openxmlformats.org/officeDocument/2006/relationships/diagramLayout" Target="../diagrams/layout10.xml"/><Relationship Id="rId9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35.svg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34.png"/><Relationship Id="rId4" Type="http://schemas.openxmlformats.org/officeDocument/2006/relationships/diagramLayout" Target="../diagrams/layout11.xml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svg"/><Relationship Id="rId21" Type="http://schemas.openxmlformats.org/officeDocument/2006/relationships/image" Target="../media/image26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5" Type="http://schemas.openxmlformats.org/officeDocument/2006/relationships/image" Target="../media/image30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24" Type="http://schemas.openxmlformats.org/officeDocument/2006/relationships/image" Target="../media/image29.pn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23" Type="http://schemas.openxmlformats.org/officeDocument/2006/relationships/image" Target="../media/image28.svg"/><Relationship Id="rId28" Type="http://schemas.openxmlformats.org/officeDocument/2006/relationships/image" Target="../media/image5.pn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" TargetMode="External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5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4.png"/><Relationship Id="rId4" Type="http://schemas.openxmlformats.org/officeDocument/2006/relationships/diagramLayout" Target="../diagrams/layout1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5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4.png"/><Relationship Id="rId4" Type="http://schemas.openxmlformats.org/officeDocument/2006/relationships/diagramLayout" Target="../diagrams/layout2.xml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image" Target="../media/image8.svg"/><Relationship Id="rId3" Type="http://schemas.openxmlformats.org/officeDocument/2006/relationships/image" Target="../media/image46.png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22.svg"/><Relationship Id="rId5" Type="http://schemas.openxmlformats.org/officeDocument/2006/relationships/diagramData" Target="../diagrams/data4.xml"/><Relationship Id="rId10" Type="http://schemas.openxmlformats.org/officeDocument/2006/relationships/image" Target="../media/image21.png"/><Relationship Id="rId4" Type="http://schemas.openxmlformats.org/officeDocument/2006/relationships/image" Target="../media/image47.sv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7AA3F-443C-726F-E306-EF20B3640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Franklin Gothic Demi Cond" panose="020B0603020102020204" pitchFamily="34" charset="0"/>
              </a:rPr>
              <a:t>Hinweise zur Nutzung dieser Vorlage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D372F0-BB2F-CCE7-2ADA-1DFE2066A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446222" cy="46094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000" dirty="0">
                <a:latin typeface="Franklin Gothic Book" panose="020B0503020102020204" pitchFamily="34" charset="0"/>
              </a:rPr>
              <a:t>Liebe Kolleg*innen,</a:t>
            </a:r>
          </a:p>
          <a:p>
            <a:pPr marL="0" indent="0">
              <a:buNone/>
            </a:pPr>
            <a:endParaRPr lang="de-DE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de-DE" sz="2000" dirty="0">
                <a:latin typeface="Franklin Gothic Book" panose="020B0503020102020204" pitchFamily="34" charset="0"/>
              </a:rPr>
              <a:t>Diese Präsentation wird für eine Stunde mit dem Schwerpunkt auf forschendes Lernen genutzt.  Im Ötzi-Kontext planen die Lernenden Experimente zur Herstellung von Kupfer aus Kupferoxid. </a:t>
            </a:r>
            <a:br>
              <a:rPr lang="de-DE" sz="2000" dirty="0">
                <a:latin typeface="Franklin Gothic Book" panose="020B0503020102020204" pitchFamily="34" charset="0"/>
              </a:rPr>
            </a:br>
            <a:endParaRPr lang="de-DE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de-DE" sz="2000" dirty="0">
                <a:latin typeface="Franklin Gothic Book" panose="020B0503020102020204" pitchFamily="34" charset="0"/>
              </a:rPr>
              <a:t>Sie können diese Präsentation gerne bearbeiten und teilen. </a:t>
            </a:r>
            <a:br>
              <a:rPr lang="de-DE" sz="2000" dirty="0">
                <a:latin typeface="Franklin Gothic Book" panose="020B0503020102020204" pitchFamily="34" charset="0"/>
              </a:rPr>
            </a:br>
            <a:r>
              <a:rPr lang="de-DE" sz="2000" dirty="0">
                <a:latin typeface="Franklin Gothic Book" panose="020B0503020102020204" pitchFamily="34" charset="0"/>
              </a:rPr>
              <a:t>Vorschläge für einheitliche Symbole finden Sie auf der nächsten Seite.</a:t>
            </a:r>
            <a:br>
              <a:rPr lang="de-DE" sz="2000" dirty="0">
                <a:latin typeface="Franklin Gothic Book" panose="020B0503020102020204" pitchFamily="34" charset="0"/>
              </a:rPr>
            </a:br>
            <a:endParaRPr lang="de-DE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de-DE" sz="2000" dirty="0">
                <a:latin typeface="Franklin Gothic Book" panose="020B0503020102020204" pitchFamily="34" charset="0"/>
              </a:rPr>
              <a:t>Viel Spaß! </a:t>
            </a:r>
          </a:p>
          <a:p>
            <a:pPr marL="0" indent="0">
              <a:buNone/>
            </a:pPr>
            <a:r>
              <a:rPr lang="de-DE" sz="2000" dirty="0">
                <a:latin typeface="Franklin Gothic Book" panose="020B0503020102020204" pitchFamily="34" charset="0"/>
              </a:rPr>
              <a:t>Niklas Schneeweiß</a:t>
            </a:r>
            <a:br>
              <a:rPr lang="de-DE" sz="2000" dirty="0">
                <a:latin typeface="Franklin Gothic Book" panose="020B0503020102020204" pitchFamily="34" charset="0"/>
              </a:rPr>
            </a:br>
            <a:r>
              <a:rPr lang="de-DE" sz="2000" dirty="0">
                <a:latin typeface="Franklin Gothic Book" panose="020B0503020102020204" pitchFamily="34" charset="0"/>
              </a:rPr>
              <a:t>	</a:t>
            </a:r>
          </a:p>
          <a:p>
            <a:pPr marL="0" indent="0">
              <a:buNone/>
            </a:pPr>
            <a:r>
              <a:rPr lang="de-DE" sz="2000" dirty="0">
                <a:latin typeface="Franklin Gothic Book" panose="020B0503020102020204" pitchFamily="34" charset="0"/>
              </a:rPr>
              <a:t>	</a:t>
            </a:r>
          </a:p>
        </p:txBody>
      </p:sp>
      <p:pic>
        <p:nvPicPr>
          <p:cNvPr id="5" name="Grafik 4" descr="Schulgebäude mit einfarbiger Füllung">
            <a:extLst>
              <a:ext uri="{FF2B5EF4-FFF2-40B4-BE49-F238E27FC236}">
                <a16:creationId xmlns:a16="http://schemas.microsoft.com/office/drawing/2014/main" id="{73949BC9-C6CB-4D7A-DF4E-6EECE893B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896164" y="4156650"/>
            <a:ext cx="432000" cy="432000"/>
          </a:xfrm>
          <a:prstGeom prst="rect">
            <a:avLst/>
          </a:prstGeom>
        </p:spPr>
      </p:pic>
      <p:pic>
        <p:nvPicPr>
          <p:cNvPr id="7" name="Grafik 6" descr="E-Mail mit einfarbiger Füllung">
            <a:extLst>
              <a:ext uri="{FF2B5EF4-FFF2-40B4-BE49-F238E27FC236}">
                <a16:creationId xmlns:a16="http://schemas.microsoft.com/office/drawing/2014/main" id="{3198CC8A-3652-BEBD-7CCD-8065D4FAD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96164" y="4809799"/>
            <a:ext cx="432000" cy="432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ED1B6C7-7E0D-16CB-5221-CA7E4C217515}"/>
              </a:ext>
            </a:extLst>
          </p:cNvPr>
          <p:cNvSpPr txBox="1"/>
          <p:nvPr/>
        </p:nvSpPr>
        <p:spPr>
          <a:xfrm>
            <a:off x="7376781" y="4272677"/>
            <a:ext cx="48152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1800" dirty="0">
                <a:latin typeface="Franklin Gothic Book" panose="020B0503020102020204" pitchFamily="34" charset="0"/>
              </a:rPr>
              <a:t>IGS Hannover List </a:t>
            </a:r>
          </a:p>
          <a:p>
            <a:pPr marL="0" indent="0">
              <a:buNone/>
            </a:pPr>
            <a:endParaRPr lang="de-DE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de-DE" sz="1800" dirty="0" err="1">
                <a:latin typeface="Franklin Gothic Book" panose="020B0503020102020204" pitchFamily="34" charset="0"/>
              </a:rPr>
              <a:t>niklas.schneeweiss@igs-list.de</a:t>
            </a:r>
            <a:endParaRPr lang="de-DE" sz="1800" dirty="0">
              <a:latin typeface="Franklin Gothic Book" panose="020B0503020102020204" pitchFamily="34" charset="0"/>
            </a:endParaRPr>
          </a:p>
          <a:p>
            <a:endParaRPr lang="de-DE" sz="1800" dirty="0">
              <a:effectLst/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indent="-444500"/>
            <a:r>
              <a:rPr lang="de-DE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Schneeweiß, N. &amp; </a:t>
            </a:r>
            <a:r>
              <a:rPr lang="de-DE" sz="1800" dirty="0" err="1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Sieve</a:t>
            </a:r>
            <a:r>
              <a:rPr lang="de-DE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B. (2023). </a:t>
            </a:r>
            <a:r>
              <a:rPr lang="de-DE" sz="1800" i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Über Visualisierungen Problemlöseprozesse im MINT-Unterricht unterstützen</a:t>
            </a:r>
            <a:r>
              <a:rPr lang="de-DE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MINT Zirkel. 12(1). 14.</a:t>
            </a:r>
          </a:p>
          <a:p>
            <a:endParaRPr lang="de-DE" dirty="0">
              <a:latin typeface="Franklin Gothic Book" panose="020B0503020102020204" pitchFamily="34" charset="0"/>
            </a:endParaRPr>
          </a:p>
        </p:txBody>
      </p:sp>
      <p:pic>
        <p:nvPicPr>
          <p:cNvPr id="8" name="Grafik 7" descr="Geschichten erzählen mit einfarbiger Füllung">
            <a:extLst>
              <a:ext uri="{FF2B5EF4-FFF2-40B4-BE49-F238E27FC236}">
                <a16:creationId xmlns:a16="http://schemas.microsoft.com/office/drawing/2014/main" id="{4B7EAC5D-AD7B-C8FB-2AF7-E7191A9D4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96164" y="5370830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09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4DC4DC-BD91-9C44-AFCA-9FF6519A6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216" y="1647830"/>
            <a:ext cx="7732363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latin typeface="Franklin Gothic Book" panose="020B0503020102020204" pitchFamily="34" charset="0"/>
              </a:rPr>
              <a:t>Führt das Experiment durch und dokumentiert die Beobachtungen. (Notizen + Foto). </a:t>
            </a:r>
          </a:p>
          <a:p>
            <a:pPr marL="0" indent="0">
              <a:buNone/>
            </a:pPr>
            <a:endParaRPr lang="de-DE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de-DE" b="1" dirty="0">
                <a:latin typeface="Franklin Gothic Book" panose="020B0503020102020204" pitchFamily="34" charset="0"/>
              </a:rPr>
              <a:t>Achtet auf die Sicherheitshinweise!</a:t>
            </a:r>
          </a:p>
          <a:p>
            <a:pPr marL="0" indent="0">
              <a:buNone/>
            </a:pPr>
            <a:endParaRPr lang="de-DE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de-DE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de-DE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de-DE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Franklin Gothic Book" panose="020B0503020102020204" pitchFamily="34" charset="0"/>
              </a:rPr>
              <a:t>10 Min.    Gruppenarbeit.    Rollenverteilung.       </a:t>
            </a:r>
          </a:p>
        </p:txBody>
      </p:sp>
      <p:pic>
        <p:nvPicPr>
          <p:cNvPr id="5" name="Grafik 4" descr="Sanduhr 90% mit einfarbiger Füllung">
            <a:extLst>
              <a:ext uri="{FF2B5EF4-FFF2-40B4-BE49-F238E27FC236}">
                <a16:creationId xmlns:a16="http://schemas.microsoft.com/office/drawing/2014/main" id="{5230E672-2672-154D-8168-482B3C077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5778" y="4838469"/>
            <a:ext cx="697832" cy="697832"/>
          </a:xfrm>
          <a:prstGeom prst="rect">
            <a:avLst/>
          </a:prstGeom>
        </p:spPr>
      </p:pic>
      <p:graphicFrame>
        <p:nvGraphicFramePr>
          <p:cNvPr id="9" name="Inhaltsplatzhalter 2">
            <a:extLst>
              <a:ext uri="{FF2B5EF4-FFF2-40B4-BE49-F238E27FC236}">
                <a16:creationId xmlns:a16="http://schemas.microsoft.com/office/drawing/2014/main" id="{096A3F4C-A664-7341-8096-9DC3E905A25C}"/>
              </a:ext>
            </a:extLst>
          </p:cNvPr>
          <p:cNvGraphicFramePr>
            <a:graphicFrameLocks/>
          </p:cNvGraphicFramePr>
          <p:nvPr/>
        </p:nvGraphicFramePr>
        <p:xfrm>
          <a:off x="125098" y="703811"/>
          <a:ext cx="3244328" cy="5440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A4E05E36-A4CC-B048-B6A5-5BEC3AFF72CF}"/>
              </a:ext>
            </a:extLst>
          </p:cNvPr>
          <p:cNvSpPr/>
          <p:nvPr/>
        </p:nvSpPr>
        <p:spPr>
          <a:xfrm>
            <a:off x="0" y="457272"/>
            <a:ext cx="3621437" cy="3472595"/>
          </a:xfrm>
          <a:prstGeom prst="rect">
            <a:avLst/>
          </a:prstGeom>
          <a:solidFill>
            <a:schemeClr val="bg1">
              <a:alpha val="800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3548A24-0E7A-7944-86AD-3D54AA3CCCB2}"/>
              </a:ext>
            </a:extLst>
          </p:cNvPr>
          <p:cNvSpPr/>
          <p:nvPr/>
        </p:nvSpPr>
        <p:spPr>
          <a:xfrm>
            <a:off x="-147103" y="5187385"/>
            <a:ext cx="3621437" cy="1176969"/>
          </a:xfrm>
          <a:prstGeom prst="rect">
            <a:avLst/>
          </a:prstGeom>
          <a:solidFill>
            <a:schemeClr val="bg1">
              <a:alpha val="800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 descr="Besprechung mit einfarbiger Füllung">
            <a:extLst>
              <a:ext uri="{FF2B5EF4-FFF2-40B4-BE49-F238E27FC236}">
                <a16:creationId xmlns:a16="http://schemas.microsoft.com/office/drawing/2014/main" id="{5C6367BA-0262-4791-B32A-44C2F30BED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76497" y="4773638"/>
            <a:ext cx="873063" cy="873063"/>
          </a:xfrm>
          <a:prstGeom prst="rect">
            <a:avLst/>
          </a:prstGeom>
        </p:spPr>
      </p:pic>
      <p:pic>
        <p:nvPicPr>
          <p:cNvPr id="12" name="Grafik 11" descr="Puzzleteile mit einfarbiger Füllung">
            <a:extLst>
              <a:ext uri="{FF2B5EF4-FFF2-40B4-BE49-F238E27FC236}">
                <a16:creationId xmlns:a16="http://schemas.microsoft.com/office/drawing/2014/main" id="{8C8C2DEE-B165-4571-8F6A-16B0BFBA95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71921" y="4677508"/>
            <a:ext cx="914400" cy="91440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591F667A-C14B-6643-9527-F0F9070AD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216" y="457272"/>
            <a:ext cx="1870036" cy="956574"/>
          </a:xfrm>
        </p:spPr>
        <p:txBody>
          <a:bodyPr>
            <a:normAutofit/>
          </a:bodyPr>
          <a:lstStyle/>
          <a:p>
            <a:r>
              <a:rPr lang="de-DE" sz="3700" b="1" dirty="0">
                <a:solidFill>
                  <a:schemeClr val="bg1">
                    <a:lumMod val="85000"/>
                  </a:schemeClr>
                </a:solidFill>
                <a:latin typeface="Franklin Gothic Demi Cond" panose="020B0603020102020204" pitchFamily="34" charset="0"/>
              </a:rPr>
              <a:t>Aufbau</a:t>
            </a:r>
          </a:p>
        </p:txBody>
      </p:sp>
      <p:sp>
        <p:nvSpPr>
          <p:cNvPr id="15" name="Titel 6">
            <a:extLst>
              <a:ext uri="{FF2B5EF4-FFF2-40B4-BE49-F238E27FC236}">
                <a16:creationId xmlns:a16="http://schemas.microsoft.com/office/drawing/2014/main" id="{08BD44E9-EDFF-0C41-8804-4C527E4F7836}"/>
              </a:ext>
            </a:extLst>
          </p:cNvPr>
          <p:cNvSpPr txBox="1">
            <a:spLocks/>
          </p:cNvSpPr>
          <p:nvPr/>
        </p:nvSpPr>
        <p:spPr>
          <a:xfrm>
            <a:off x="5655553" y="457272"/>
            <a:ext cx="2268093" cy="956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700" b="1" dirty="0">
                <a:latin typeface="Franklin Gothic Demi Cond" panose="020B0603020102020204" pitchFamily="34" charset="0"/>
              </a:rPr>
              <a:t>Experiment</a:t>
            </a:r>
          </a:p>
        </p:txBody>
      </p:sp>
      <p:sp>
        <p:nvSpPr>
          <p:cNvPr id="16" name="Titel 6">
            <a:extLst>
              <a:ext uri="{FF2B5EF4-FFF2-40B4-BE49-F238E27FC236}">
                <a16:creationId xmlns:a16="http://schemas.microsoft.com/office/drawing/2014/main" id="{90DC0CA0-9094-AD4E-A885-F23C4A53DD3E}"/>
              </a:ext>
            </a:extLst>
          </p:cNvPr>
          <p:cNvSpPr txBox="1">
            <a:spLocks/>
          </p:cNvSpPr>
          <p:nvPr/>
        </p:nvSpPr>
        <p:spPr>
          <a:xfrm>
            <a:off x="8116437" y="457272"/>
            <a:ext cx="2268093" cy="956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700" b="1" dirty="0">
                <a:solidFill>
                  <a:schemeClr val="bg1">
                    <a:lumMod val="85000"/>
                  </a:schemeClr>
                </a:solidFill>
                <a:latin typeface="Franklin Gothic Demi Cond" panose="020B0603020102020204" pitchFamily="34" charset="0"/>
              </a:rPr>
              <a:t>Aufräumen</a:t>
            </a:r>
          </a:p>
        </p:txBody>
      </p:sp>
    </p:spTree>
    <p:extLst>
      <p:ext uri="{BB962C8B-B14F-4D97-AF65-F5344CB8AC3E}">
        <p14:creationId xmlns:p14="http://schemas.microsoft.com/office/powerpoint/2010/main" val="4151584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4DC4DC-BD91-9C44-AFCA-9FF6519A6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216" y="1647830"/>
            <a:ext cx="7732363" cy="4802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>
                <a:latin typeface="Franklin Gothic Book" panose="020B0503020102020204" pitchFamily="34" charset="0"/>
              </a:rPr>
              <a:t>Behaltet euer Produkt am Tisch.</a:t>
            </a:r>
          </a:p>
          <a:p>
            <a:pPr marL="0" indent="0">
              <a:buNone/>
            </a:pPr>
            <a:endParaRPr lang="de-DE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Franklin Gothic Book" panose="020B0503020102020204" pitchFamily="34" charset="0"/>
              </a:rPr>
              <a:t>Alle anderen Materialien abspülen und in die Boxen.</a:t>
            </a:r>
          </a:p>
          <a:p>
            <a:pPr marL="0" indent="0">
              <a:buNone/>
            </a:pPr>
            <a:r>
              <a:rPr lang="de-DE" dirty="0">
                <a:latin typeface="Franklin Gothic Book" panose="020B0503020102020204" pitchFamily="34" charset="0"/>
              </a:rPr>
              <a:t>Achtung: </a:t>
            </a:r>
            <a:r>
              <a:rPr lang="de-DE" dirty="0" err="1">
                <a:latin typeface="Franklin Gothic Book" panose="020B0503020102020204" pitchFamily="34" charset="0"/>
              </a:rPr>
              <a:t>Heisses</a:t>
            </a:r>
            <a:r>
              <a:rPr lang="de-DE" dirty="0">
                <a:latin typeface="Franklin Gothic Book" panose="020B0503020102020204" pitchFamily="34" charset="0"/>
              </a:rPr>
              <a:t> Glas nicht direkt unter kaltes Wasser</a:t>
            </a:r>
          </a:p>
          <a:p>
            <a:pPr marL="0" indent="0">
              <a:buNone/>
            </a:pPr>
            <a:endParaRPr lang="de-DE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de-DE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de-DE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Franklin Gothic Book" panose="020B0503020102020204" pitchFamily="34" charset="0"/>
              </a:rPr>
              <a:t>5 Min.         Gruppenarbeit.</a:t>
            </a:r>
          </a:p>
        </p:txBody>
      </p:sp>
      <p:pic>
        <p:nvPicPr>
          <p:cNvPr id="5" name="Grafik 4" descr="Sanduhr 90% mit einfarbiger Füllung">
            <a:extLst>
              <a:ext uri="{FF2B5EF4-FFF2-40B4-BE49-F238E27FC236}">
                <a16:creationId xmlns:a16="http://schemas.microsoft.com/office/drawing/2014/main" id="{5230E672-2672-154D-8168-482B3C077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5778" y="4562612"/>
            <a:ext cx="697832" cy="697832"/>
          </a:xfrm>
          <a:prstGeom prst="rect">
            <a:avLst/>
          </a:prstGeom>
        </p:spPr>
      </p:pic>
      <p:graphicFrame>
        <p:nvGraphicFramePr>
          <p:cNvPr id="9" name="Inhaltsplatzhalter 2">
            <a:extLst>
              <a:ext uri="{FF2B5EF4-FFF2-40B4-BE49-F238E27FC236}">
                <a16:creationId xmlns:a16="http://schemas.microsoft.com/office/drawing/2014/main" id="{096A3F4C-A664-7341-8096-9DC3E905A25C}"/>
              </a:ext>
            </a:extLst>
          </p:cNvPr>
          <p:cNvGraphicFramePr>
            <a:graphicFrameLocks/>
          </p:cNvGraphicFramePr>
          <p:nvPr/>
        </p:nvGraphicFramePr>
        <p:xfrm>
          <a:off x="125098" y="703811"/>
          <a:ext cx="3244328" cy="5440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A4E05E36-A4CC-B048-B6A5-5BEC3AFF72CF}"/>
              </a:ext>
            </a:extLst>
          </p:cNvPr>
          <p:cNvSpPr/>
          <p:nvPr/>
        </p:nvSpPr>
        <p:spPr>
          <a:xfrm>
            <a:off x="102497" y="576328"/>
            <a:ext cx="3621437" cy="3472595"/>
          </a:xfrm>
          <a:prstGeom prst="rect">
            <a:avLst/>
          </a:prstGeom>
          <a:solidFill>
            <a:schemeClr val="bg1">
              <a:alpha val="800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3548A24-0E7A-7944-86AD-3D54AA3CCCB2}"/>
              </a:ext>
            </a:extLst>
          </p:cNvPr>
          <p:cNvSpPr/>
          <p:nvPr/>
        </p:nvSpPr>
        <p:spPr>
          <a:xfrm>
            <a:off x="102498" y="5205948"/>
            <a:ext cx="3621437" cy="1176969"/>
          </a:xfrm>
          <a:prstGeom prst="rect">
            <a:avLst/>
          </a:prstGeom>
          <a:solidFill>
            <a:schemeClr val="bg1">
              <a:alpha val="800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 descr="Besprechung mit einfarbiger Füllung">
            <a:extLst>
              <a:ext uri="{FF2B5EF4-FFF2-40B4-BE49-F238E27FC236}">
                <a16:creationId xmlns:a16="http://schemas.microsoft.com/office/drawing/2014/main" id="{5C6367BA-0262-4791-B32A-44C2F30BED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63456" y="4474996"/>
            <a:ext cx="873063" cy="873063"/>
          </a:xfrm>
          <a:prstGeom prst="rect">
            <a:avLst/>
          </a:prstGeom>
        </p:spPr>
      </p:pic>
      <p:sp>
        <p:nvSpPr>
          <p:cNvPr id="12" name="Titel 6">
            <a:extLst>
              <a:ext uri="{FF2B5EF4-FFF2-40B4-BE49-F238E27FC236}">
                <a16:creationId xmlns:a16="http://schemas.microsoft.com/office/drawing/2014/main" id="{341824DB-FE30-184D-A115-5FB157FE4D1A}"/>
              </a:ext>
            </a:extLst>
          </p:cNvPr>
          <p:cNvSpPr txBox="1">
            <a:spLocks/>
          </p:cNvSpPr>
          <p:nvPr/>
        </p:nvSpPr>
        <p:spPr>
          <a:xfrm>
            <a:off x="3841216" y="457272"/>
            <a:ext cx="1870036" cy="956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700" b="1" dirty="0">
                <a:solidFill>
                  <a:schemeClr val="bg1">
                    <a:lumMod val="85000"/>
                  </a:schemeClr>
                </a:solidFill>
                <a:latin typeface="Franklin Gothic Demi Cond" panose="020B0603020102020204" pitchFamily="34" charset="0"/>
              </a:rPr>
              <a:t>Aufbau</a:t>
            </a:r>
          </a:p>
        </p:txBody>
      </p:sp>
      <p:sp>
        <p:nvSpPr>
          <p:cNvPr id="15" name="Titel 6">
            <a:extLst>
              <a:ext uri="{FF2B5EF4-FFF2-40B4-BE49-F238E27FC236}">
                <a16:creationId xmlns:a16="http://schemas.microsoft.com/office/drawing/2014/main" id="{6CF200CF-7531-354B-81B9-8A192D329256}"/>
              </a:ext>
            </a:extLst>
          </p:cNvPr>
          <p:cNvSpPr txBox="1">
            <a:spLocks/>
          </p:cNvSpPr>
          <p:nvPr/>
        </p:nvSpPr>
        <p:spPr>
          <a:xfrm>
            <a:off x="5655553" y="457272"/>
            <a:ext cx="2268093" cy="956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700" b="1" dirty="0">
                <a:solidFill>
                  <a:schemeClr val="bg1">
                    <a:lumMod val="85000"/>
                  </a:schemeClr>
                </a:solidFill>
                <a:latin typeface="Franklin Gothic Demi Cond" panose="020B0603020102020204" pitchFamily="34" charset="0"/>
              </a:rPr>
              <a:t>Experiment</a:t>
            </a:r>
          </a:p>
        </p:txBody>
      </p:sp>
      <p:sp>
        <p:nvSpPr>
          <p:cNvPr id="16" name="Titel 6">
            <a:extLst>
              <a:ext uri="{FF2B5EF4-FFF2-40B4-BE49-F238E27FC236}">
                <a16:creationId xmlns:a16="http://schemas.microsoft.com/office/drawing/2014/main" id="{18EDA49F-C388-3C43-996A-C8E56563FEC5}"/>
              </a:ext>
            </a:extLst>
          </p:cNvPr>
          <p:cNvSpPr txBox="1">
            <a:spLocks/>
          </p:cNvSpPr>
          <p:nvPr/>
        </p:nvSpPr>
        <p:spPr>
          <a:xfrm>
            <a:off x="8116437" y="457272"/>
            <a:ext cx="2268093" cy="956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700" b="1" dirty="0">
                <a:latin typeface="Franklin Gothic Demi Cond" panose="020B0603020102020204" pitchFamily="34" charset="0"/>
              </a:rPr>
              <a:t>Aufräumen</a:t>
            </a:r>
          </a:p>
        </p:txBody>
      </p:sp>
    </p:spTree>
    <p:extLst>
      <p:ext uri="{BB962C8B-B14F-4D97-AF65-F5344CB8AC3E}">
        <p14:creationId xmlns:p14="http://schemas.microsoft.com/office/powerpoint/2010/main" val="2283680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4DC4DC-BD91-9C44-AFCA-9FF6519A6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216" y="1647830"/>
            <a:ext cx="7732363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latin typeface="Franklin Gothic Book" panose="020B0503020102020204" pitchFamily="34" charset="0"/>
              </a:rPr>
              <a:t>Beobachtungen notieren</a:t>
            </a:r>
          </a:p>
          <a:p>
            <a:pPr marL="0" indent="0">
              <a:buNone/>
            </a:pPr>
            <a:endParaRPr lang="de-DE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de-DE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de-DE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Franklin Gothic Book" panose="020B0503020102020204" pitchFamily="34" charset="0"/>
              </a:rPr>
              <a:t>5 Min.         Gruppenarbeit.</a:t>
            </a:r>
          </a:p>
        </p:txBody>
      </p:sp>
      <p:pic>
        <p:nvPicPr>
          <p:cNvPr id="5" name="Grafik 4" descr="Sanduhr 90% mit einfarbiger Füllung">
            <a:extLst>
              <a:ext uri="{FF2B5EF4-FFF2-40B4-BE49-F238E27FC236}">
                <a16:creationId xmlns:a16="http://schemas.microsoft.com/office/drawing/2014/main" id="{5230E672-2672-154D-8168-482B3C077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5778" y="4562612"/>
            <a:ext cx="697832" cy="697832"/>
          </a:xfrm>
          <a:prstGeom prst="rect">
            <a:avLst/>
          </a:prstGeom>
        </p:spPr>
      </p:pic>
      <p:graphicFrame>
        <p:nvGraphicFramePr>
          <p:cNvPr id="9" name="Inhaltsplatzhalter 2">
            <a:extLst>
              <a:ext uri="{FF2B5EF4-FFF2-40B4-BE49-F238E27FC236}">
                <a16:creationId xmlns:a16="http://schemas.microsoft.com/office/drawing/2014/main" id="{096A3F4C-A664-7341-8096-9DC3E905A25C}"/>
              </a:ext>
            </a:extLst>
          </p:cNvPr>
          <p:cNvGraphicFramePr>
            <a:graphicFrameLocks/>
          </p:cNvGraphicFramePr>
          <p:nvPr/>
        </p:nvGraphicFramePr>
        <p:xfrm>
          <a:off x="125098" y="703811"/>
          <a:ext cx="3244328" cy="5440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A4E05E36-A4CC-B048-B6A5-5BEC3AFF72CF}"/>
              </a:ext>
            </a:extLst>
          </p:cNvPr>
          <p:cNvSpPr/>
          <p:nvPr/>
        </p:nvSpPr>
        <p:spPr>
          <a:xfrm>
            <a:off x="102497" y="576328"/>
            <a:ext cx="3621437" cy="3472595"/>
          </a:xfrm>
          <a:prstGeom prst="rect">
            <a:avLst/>
          </a:prstGeom>
          <a:solidFill>
            <a:schemeClr val="bg1">
              <a:alpha val="800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3548A24-0E7A-7944-86AD-3D54AA3CCCB2}"/>
              </a:ext>
            </a:extLst>
          </p:cNvPr>
          <p:cNvSpPr/>
          <p:nvPr/>
        </p:nvSpPr>
        <p:spPr>
          <a:xfrm>
            <a:off x="102498" y="5205948"/>
            <a:ext cx="3621437" cy="1176969"/>
          </a:xfrm>
          <a:prstGeom prst="rect">
            <a:avLst/>
          </a:prstGeom>
          <a:solidFill>
            <a:schemeClr val="bg1">
              <a:alpha val="800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 descr="Besprechung mit einfarbiger Füllung">
            <a:extLst>
              <a:ext uri="{FF2B5EF4-FFF2-40B4-BE49-F238E27FC236}">
                <a16:creationId xmlns:a16="http://schemas.microsoft.com/office/drawing/2014/main" id="{5C6367BA-0262-4791-B32A-44C2F30BED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63456" y="4474996"/>
            <a:ext cx="873063" cy="873063"/>
          </a:xfrm>
          <a:prstGeom prst="rect">
            <a:avLst/>
          </a:prstGeom>
        </p:spPr>
      </p:pic>
      <p:sp>
        <p:nvSpPr>
          <p:cNvPr id="12" name="Titel 6">
            <a:extLst>
              <a:ext uri="{FF2B5EF4-FFF2-40B4-BE49-F238E27FC236}">
                <a16:creationId xmlns:a16="http://schemas.microsoft.com/office/drawing/2014/main" id="{341824DB-FE30-184D-A115-5FB157FE4D1A}"/>
              </a:ext>
            </a:extLst>
          </p:cNvPr>
          <p:cNvSpPr txBox="1">
            <a:spLocks/>
          </p:cNvSpPr>
          <p:nvPr/>
        </p:nvSpPr>
        <p:spPr>
          <a:xfrm>
            <a:off x="3841216" y="457272"/>
            <a:ext cx="1870036" cy="956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700" b="1" dirty="0">
                <a:solidFill>
                  <a:schemeClr val="bg1">
                    <a:lumMod val="85000"/>
                  </a:schemeClr>
                </a:solidFill>
                <a:latin typeface="Franklin Gothic Demi Cond" panose="020B0603020102020204" pitchFamily="34" charset="0"/>
              </a:rPr>
              <a:t>Aufbau</a:t>
            </a:r>
          </a:p>
        </p:txBody>
      </p:sp>
      <p:sp>
        <p:nvSpPr>
          <p:cNvPr id="15" name="Titel 6">
            <a:extLst>
              <a:ext uri="{FF2B5EF4-FFF2-40B4-BE49-F238E27FC236}">
                <a16:creationId xmlns:a16="http://schemas.microsoft.com/office/drawing/2014/main" id="{6CF200CF-7531-354B-81B9-8A192D329256}"/>
              </a:ext>
            </a:extLst>
          </p:cNvPr>
          <p:cNvSpPr txBox="1">
            <a:spLocks/>
          </p:cNvSpPr>
          <p:nvPr/>
        </p:nvSpPr>
        <p:spPr>
          <a:xfrm>
            <a:off x="5655553" y="457272"/>
            <a:ext cx="2268093" cy="956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700" b="1" dirty="0">
                <a:solidFill>
                  <a:schemeClr val="bg1">
                    <a:lumMod val="85000"/>
                  </a:schemeClr>
                </a:solidFill>
                <a:latin typeface="Franklin Gothic Demi Cond" panose="020B0603020102020204" pitchFamily="34" charset="0"/>
              </a:rPr>
              <a:t>Experiment</a:t>
            </a:r>
          </a:p>
        </p:txBody>
      </p:sp>
      <p:sp>
        <p:nvSpPr>
          <p:cNvPr id="16" name="Titel 6">
            <a:extLst>
              <a:ext uri="{FF2B5EF4-FFF2-40B4-BE49-F238E27FC236}">
                <a16:creationId xmlns:a16="http://schemas.microsoft.com/office/drawing/2014/main" id="{18EDA49F-C388-3C43-996A-C8E56563FEC5}"/>
              </a:ext>
            </a:extLst>
          </p:cNvPr>
          <p:cNvSpPr txBox="1">
            <a:spLocks/>
          </p:cNvSpPr>
          <p:nvPr/>
        </p:nvSpPr>
        <p:spPr>
          <a:xfrm>
            <a:off x="8116437" y="457272"/>
            <a:ext cx="2268093" cy="956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700" b="1" dirty="0">
                <a:latin typeface="Franklin Gothic Demi Cond" panose="020B0603020102020204" pitchFamily="34" charset="0"/>
              </a:rPr>
              <a:t>Aufräumen</a:t>
            </a:r>
          </a:p>
        </p:txBody>
      </p:sp>
    </p:spTree>
    <p:extLst>
      <p:ext uri="{BB962C8B-B14F-4D97-AF65-F5344CB8AC3E}">
        <p14:creationId xmlns:p14="http://schemas.microsoft.com/office/powerpoint/2010/main" val="3731691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4DC4DC-BD91-9C44-AFCA-9FF6519A6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216" y="1647830"/>
            <a:ext cx="7732363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latin typeface="Franklin Gothic Book" panose="020B0503020102020204" pitchFamily="34" charset="0"/>
              </a:rPr>
              <a:t>Stellt eure Ergebnisse vor.</a:t>
            </a:r>
          </a:p>
          <a:p>
            <a:pPr marL="0" indent="0">
              <a:buNone/>
            </a:pPr>
            <a:endParaRPr lang="de-DE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de-DE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de-DE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de-DE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de-DE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9" name="Inhaltsplatzhalter 2">
            <a:extLst>
              <a:ext uri="{FF2B5EF4-FFF2-40B4-BE49-F238E27FC236}">
                <a16:creationId xmlns:a16="http://schemas.microsoft.com/office/drawing/2014/main" id="{096A3F4C-A664-7341-8096-9DC3E905A2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726289"/>
              </p:ext>
            </p:extLst>
          </p:nvPr>
        </p:nvGraphicFramePr>
        <p:xfrm>
          <a:off x="125098" y="703811"/>
          <a:ext cx="3244328" cy="5440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A4E05E36-A4CC-B048-B6A5-5BEC3AFF72CF}"/>
              </a:ext>
            </a:extLst>
          </p:cNvPr>
          <p:cNvSpPr/>
          <p:nvPr/>
        </p:nvSpPr>
        <p:spPr>
          <a:xfrm>
            <a:off x="108770" y="519076"/>
            <a:ext cx="3621437" cy="4590648"/>
          </a:xfrm>
          <a:prstGeom prst="rect">
            <a:avLst/>
          </a:prstGeom>
          <a:solidFill>
            <a:schemeClr val="bg1">
              <a:alpha val="800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564EBE65-0B23-4998-8481-2F161CE20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216" y="363848"/>
            <a:ext cx="7512584" cy="1325563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Franklin Gothic Demi Cond" panose="020B0603020102020204" pitchFamily="34" charset="0"/>
              </a:rPr>
              <a:t>Besprechung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84E964A-2DBD-DE58-C705-FCB9A2363998}"/>
              </a:ext>
            </a:extLst>
          </p:cNvPr>
          <p:cNvSpPr txBox="1">
            <a:spLocks/>
          </p:cNvSpPr>
          <p:nvPr/>
        </p:nvSpPr>
        <p:spPr>
          <a:xfrm>
            <a:off x="8461795" y="5577340"/>
            <a:ext cx="3175029" cy="980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Ötzis Axt mit Klinge aus Kupfer</a:t>
            </a:r>
          </a:p>
          <a:p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EDC05C7-6DAB-346A-AAFA-790FF89D46C3}"/>
              </a:ext>
            </a:extLst>
          </p:cNvPr>
          <p:cNvSpPr txBox="1">
            <a:spLocks/>
          </p:cNvSpPr>
          <p:nvPr/>
        </p:nvSpPr>
        <p:spPr>
          <a:xfrm>
            <a:off x="3971793" y="5753142"/>
            <a:ext cx="2025825" cy="1104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Malachit –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Ein Kupfererz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15EBDCA-4666-0F8A-6037-124406478403}"/>
              </a:ext>
            </a:extLst>
          </p:cNvPr>
          <p:cNvSpPr txBox="1">
            <a:spLocks/>
          </p:cNvSpPr>
          <p:nvPr/>
        </p:nvSpPr>
        <p:spPr>
          <a:xfrm>
            <a:off x="6547965" y="4582752"/>
            <a:ext cx="1767877" cy="4616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Kupferoxid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C0F01A2-A5AE-4623-E3BE-2D0588C16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73" y="4005034"/>
            <a:ext cx="2427165" cy="161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feil nach rechts 9">
            <a:extLst>
              <a:ext uri="{FF2B5EF4-FFF2-40B4-BE49-F238E27FC236}">
                <a16:creationId xmlns:a16="http://schemas.microsoft.com/office/drawing/2014/main" id="{2E0B89CE-7602-FC1E-C073-0C7AE625B1D0}"/>
              </a:ext>
            </a:extLst>
          </p:cNvPr>
          <p:cNvSpPr/>
          <p:nvPr/>
        </p:nvSpPr>
        <p:spPr>
          <a:xfrm rot="19834161">
            <a:off x="5618698" y="3705299"/>
            <a:ext cx="580717" cy="387258"/>
          </a:xfrm>
          <a:prstGeom prst="rightArrow">
            <a:avLst>
              <a:gd name="adj1" fmla="val 50000"/>
              <a:gd name="adj2" fmla="val 69007"/>
            </a:avLst>
          </a:prstGeom>
          <a:solidFill>
            <a:srgbClr val="D7B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1DA169F-00D5-7044-E051-F3C7F88BE26B}"/>
              </a:ext>
            </a:extLst>
          </p:cNvPr>
          <p:cNvGrpSpPr/>
          <p:nvPr/>
        </p:nvGrpSpPr>
        <p:grpSpPr>
          <a:xfrm>
            <a:off x="6347381" y="2262443"/>
            <a:ext cx="2427165" cy="2025861"/>
            <a:chOff x="4424595" y="1126451"/>
            <a:chExt cx="3342806" cy="2398426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080917B1-4137-96AC-44A7-2A911F637F82}"/>
                </a:ext>
              </a:extLst>
            </p:cNvPr>
            <p:cNvSpPr/>
            <p:nvPr/>
          </p:nvSpPr>
          <p:spPr>
            <a:xfrm>
              <a:off x="4424595" y="1126451"/>
              <a:ext cx="3342806" cy="239842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pic>
          <p:nvPicPr>
            <p:cNvPr id="23" name="Grafik 22" descr="Bild mit einfarbiger Füllung">
              <a:extLst>
                <a:ext uri="{FF2B5EF4-FFF2-40B4-BE49-F238E27FC236}">
                  <a16:creationId xmlns:a16="http://schemas.microsoft.com/office/drawing/2014/main" id="{36BACB42-522A-DE67-0ABF-B7CEB7C96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638798" y="1690688"/>
              <a:ext cx="914400" cy="914400"/>
            </a:xfrm>
            <a:prstGeom prst="rect">
              <a:avLst/>
            </a:prstGeom>
          </p:spPr>
        </p:pic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E9BAC110-5D5F-0ADB-12F0-A959C9A68781}"/>
                </a:ext>
              </a:extLst>
            </p:cNvPr>
            <p:cNvSpPr txBox="1"/>
            <p:nvPr/>
          </p:nvSpPr>
          <p:spPr>
            <a:xfrm>
              <a:off x="4918592" y="2571948"/>
              <a:ext cx="2428408" cy="619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/>
                <a:t>Abbildung entfernt</a:t>
              </a:r>
              <a:br>
                <a:rPr lang="de-DE" sz="1400" dirty="0"/>
              </a:br>
              <a:r>
                <a:rPr lang="de-DE" sz="1400" dirty="0"/>
                <a:t>(Urheberrecht)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34CEA548-DFE4-85B5-7481-7CD6945A1D9F}"/>
              </a:ext>
            </a:extLst>
          </p:cNvPr>
          <p:cNvGrpSpPr/>
          <p:nvPr/>
        </p:nvGrpSpPr>
        <p:grpSpPr>
          <a:xfrm>
            <a:off x="9370799" y="3357606"/>
            <a:ext cx="2427165" cy="2025861"/>
            <a:chOff x="4424595" y="1126451"/>
            <a:chExt cx="3342806" cy="2398426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D3F3CF72-7E62-0370-E297-93FF68E26564}"/>
                </a:ext>
              </a:extLst>
            </p:cNvPr>
            <p:cNvSpPr/>
            <p:nvPr/>
          </p:nvSpPr>
          <p:spPr>
            <a:xfrm>
              <a:off x="4424595" y="1126451"/>
              <a:ext cx="3342806" cy="239842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pic>
          <p:nvPicPr>
            <p:cNvPr id="27" name="Grafik 26" descr="Bild mit einfarbiger Füllung">
              <a:extLst>
                <a:ext uri="{FF2B5EF4-FFF2-40B4-BE49-F238E27FC236}">
                  <a16:creationId xmlns:a16="http://schemas.microsoft.com/office/drawing/2014/main" id="{3F76B517-3741-7D2B-0A6B-B119D6394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638798" y="1690688"/>
              <a:ext cx="914400" cy="914400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AFAC52BC-63D0-A4A9-8225-CA2EB5FE6098}"/>
                </a:ext>
              </a:extLst>
            </p:cNvPr>
            <p:cNvSpPr txBox="1"/>
            <p:nvPr/>
          </p:nvSpPr>
          <p:spPr>
            <a:xfrm>
              <a:off x="4918592" y="2571948"/>
              <a:ext cx="2428408" cy="619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/>
                <a:t>Abbildung entfernt</a:t>
              </a:r>
              <a:br>
                <a:rPr lang="de-DE" sz="1400" dirty="0"/>
              </a:br>
              <a:r>
                <a:rPr lang="de-DE" sz="1400" dirty="0"/>
                <a:t>(Urheberrecht)</a:t>
              </a:r>
            </a:p>
          </p:txBody>
        </p:sp>
      </p:grpSp>
      <p:sp>
        <p:nvSpPr>
          <p:cNvPr id="29" name="Pfeil nach rechts 28">
            <a:extLst>
              <a:ext uri="{FF2B5EF4-FFF2-40B4-BE49-F238E27FC236}">
                <a16:creationId xmlns:a16="http://schemas.microsoft.com/office/drawing/2014/main" id="{B336CC00-255B-307E-22E7-DF875FC10221}"/>
              </a:ext>
            </a:extLst>
          </p:cNvPr>
          <p:cNvSpPr/>
          <p:nvPr/>
        </p:nvSpPr>
        <p:spPr>
          <a:xfrm rot="1688802">
            <a:off x="8834076" y="4077232"/>
            <a:ext cx="580717" cy="387258"/>
          </a:xfrm>
          <a:prstGeom prst="rightArrow">
            <a:avLst>
              <a:gd name="adj1" fmla="val 50000"/>
              <a:gd name="adj2" fmla="val 69007"/>
            </a:avLst>
          </a:prstGeom>
          <a:solidFill>
            <a:srgbClr val="D7B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5505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4DC4DC-BD91-9C44-AFCA-9FF6519A6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216" y="1647830"/>
            <a:ext cx="7732363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Beurteilt anhand eurer Ergebnisse die drei Vermutungen. Formuliert ggf. um</a:t>
            </a:r>
            <a:r>
              <a:rPr lang="de-DE" sz="2400" dirty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sz="36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de-DE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de-DE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de-DE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9" name="Inhaltsplatzhalter 2">
            <a:extLst>
              <a:ext uri="{FF2B5EF4-FFF2-40B4-BE49-F238E27FC236}">
                <a16:creationId xmlns:a16="http://schemas.microsoft.com/office/drawing/2014/main" id="{096A3F4C-A664-7341-8096-9DC3E905A25C}"/>
              </a:ext>
            </a:extLst>
          </p:cNvPr>
          <p:cNvGraphicFramePr>
            <a:graphicFrameLocks/>
          </p:cNvGraphicFramePr>
          <p:nvPr/>
        </p:nvGraphicFramePr>
        <p:xfrm>
          <a:off x="125098" y="703811"/>
          <a:ext cx="3244328" cy="5440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A4E05E36-A4CC-B048-B6A5-5BEC3AFF72CF}"/>
              </a:ext>
            </a:extLst>
          </p:cNvPr>
          <p:cNvSpPr/>
          <p:nvPr/>
        </p:nvSpPr>
        <p:spPr>
          <a:xfrm>
            <a:off x="108770" y="519076"/>
            <a:ext cx="3621437" cy="4590648"/>
          </a:xfrm>
          <a:prstGeom prst="rect">
            <a:avLst/>
          </a:prstGeom>
          <a:solidFill>
            <a:schemeClr val="bg1">
              <a:alpha val="800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564EBE65-0B23-4998-8481-2F161CE20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216" y="363848"/>
            <a:ext cx="7512584" cy="1325563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Franklin Gothic Demi Cond" panose="020B0603020102020204" pitchFamily="34" charset="0"/>
              </a:rPr>
              <a:t>Besprechung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AFFE09E6-600C-A13A-2D1F-CA4DA8C43B52}"/>
              </a:ext>
            </a:extLst>
          </p:cNvPr>
          <p:cNvSpPr txBox="1">
            <a:spLocks/>
          </p:cNvSpPr>
          <p:nvPr/>
        </p:nvSpPr>
        <p:spPr>
          <a:xfrm>
            <a:off x="8501238" y="5789202"/>
            <a:ext cx="3175029" cy="980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Ötzis Axt mit Klinge aus Kupfer</a:t>
            </a:r>
          </a:p>
          <a:p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5968EF1-4D0D-0BD3-1739-5504CBD0B937}"/>
              </a:ext>
            </a:extLst>
          </p:cNvPr>
          <p:cNvSpPr txBox="1">
            <a:spLocks/>
          </p:cNvSpPr>
          <p:nvPr/>
        </p:nvSpPr>
        <p:spPr>
          <a:xfrm>
            <a:off x="4011236" y="5965004"/>
            <a:ext cx="2025825" cy="1104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Malachit –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Ein Kupfererz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B54C736-773E-B396-39DC-44443A300F17}"/>
              </a:ext>
            </a:extLst>
          </p:cNvPr>
          <p:cNvSpPr txBox="1">
            <a:spLocks/>
          </p:cNvSpPr>
          <p:nvPr/>
        </p:nvSpPr>
        <p:spPr>
          <a:xfrm>
            <a:off x="6587408" y="4794614"/>
            <a:ext cx="1767877" cy="4616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Kupferoxid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C53524A-37C8-2ED3-43DF-10F79F3E1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216" y="4216896"/>
            <a:ext cx="2427165" cy="161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feil nach rechts 9">
            <a:extLst>
              <a:ext uri="{FF2B5EF4-FFF2-40B4-BE49-F238E27FC236}">
                <a16:creationId xmlns:a16="http://schemas.microsoft.com/office/drawing/2014/main" id="{5AAE5CF3-0BF7-072F-0546-34F4B6C503C9}"/>
              </a:ext>
            </a:extLst>
          </p:cNvPr>
          <p:cNvSpPr/>
          <p:nvPr/>
        </p:nvSpPr>
        <p:spPr>
          <a:xfrm rot="19834161">
            <a:off x="5658141" y="3917161"/>
            <a:ext cx="580717" cy="387258"/>
          </a:xfrm>
          <a:prstGeom prst="rightArrow">
            <a:avLst>
              <a:gd name="adj1" fmla="val 50000"/>
              <a:gd name="adj2" fmla="val 69007"/>
            </a:avLst>
          </a:prstGeom>
          <a:solidFill>
            <a:srgbClr val="D7B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C53DAAC-D9DA-F158-6E0E-ABB59B676C27}"/>
              </a:ext>
            </a:extLst>
          </p:cNvPr>
          <p:cNvGrpSpPr/>
          <p:nvPr/>
        </p:nvGrpSpPr>
        <p:grpSpPr>
          <a:xfrm>
            <a:off x="6386824" y="2474305"/>
            <a:ext cx="2427165" cy="2025861"/>
            <a:chOff x="4424595" y="1126451"/>
            <a:chExt cx="3342806" cy="2398426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720B1BD-3A82-D829-13C7-FAA1C649C8E7}"/>
                </a:ext>
              </a:extLst>
            </p:cNvPr>
            <p:cNvSpPr/>
            <p:nvPr/>
          </p:nvSpPr>
          <p:spPr>
            <a:xfrm>
              <a:off x="4424595" y="1126451"/>
              <a:ext cx="3342806" cy="239842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pic>
          <p:nvPicPr>
            <p:cNvPr id="23" name="Grafik 22" descr="Bild mit einfarbiger Füllung">
              <a:extLst>
                <a:ext uri="{FF2B5EF4-FFF2-40B4-BE49-F238E27FC236}">
                  <a16:creationId xmlns:a16="http://schemas.microsoft.com/office/drawing/2014/main" id="{980D4FFC-8DF9-ED0F-CF33-A60F3C063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638798" y="1690688"/>
              <a:ext cx="914400" cy="914400"/>
            </a:xfrm>
            <a:prstGeom prst="rect">
              <a:avLst/>
            </a:prstGeom>
          </p:spPr>
        </p:pic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F1B9874F-9D5D-FD81-0BDB-613BACEB401A}"/>
                </a:ext>
              </a:extLst>
            </p:cNvPr>
            <p:cNvSpPr txBox="1"/>
            <p:nvPr/>
          </p:nvSpPr>
          <p:spPr>
            <a:xfrm>
              <a:off x="4918591" y="2571948"/>
              <a:ext cx="2428407" cy="593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/>
                <a:t>Abbildung entfernt wegen Copyright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6001D856-D040-61C8-1DEF-B954D08CBD55}"/>
              </a:ext>
            </a:extLst>
          </p:cNvPr>
          <p:cNvGrpSpPr/>
          <p:nvPr/>
        </p:nvGrpSpPr>
        <p:grpSpPr>
          <a:xfrm>
            <a:off x="9410242" y="3569468"/>
            <a:ext cx="2427165" cy="2025861"/>
            <a:chOff x="4424595" y="1126451"/>
            <a:chExt cx="3342806" cy="2398426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51236858-B91F-0E75-986C-61EF28C10B5A}"/>
                </a:ext>
              </a:extLst>
            </p:cNvPr>
            <p:cNvSpPr/>
            <p:nvPr/>
          </p:nvSpPr>
          <p:spPr>
            <a:xfrm>
              <a:off x="4424595" y="1126451"/>
              <a:ext cx="3342806" cy="239842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pic>
          <p:nvPicPr>
            <p:cNvPr id="27" name="Grafik 26" descr="Bild mit einfarbiger Füllung">
              <a:extLst>
                <a:ext uri="{FF2B5EF4-FFF2-40B4-BE49-F238E27FC236}">
                  <a16:creationId xmlns:a16="http://schemas.microsoft.com/office/drawing/2014/main" id="{AC70BEF1-63A3-B365-4D93-A10229F5B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638798" y="1690688"/>
              <a:ext cx="914400" cy="914400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6D5E9D5F-7A56-72C3-AF21-1BF40ECBF561}"/>
                </a:ext>
              </a:extLst>
            </p:cNvPr>
            <p:cNvSpPr txBox="1"/>
            <p:nvPr/>
          </p:nvSpPr>
          <p:spPr>
            <a:xfrm>
              <a:off x="4918591" y="2571948"/>
              <a:ext cx="2428407" cy="593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/>
                <a:t>Abbildung entfernt wegen Copyright</a:t>
              </a:r>
            </a:p>
          </p:txBody>
        </p:sp>
      </p:grpSp>
      <p:sp>
        <p:nvSpPr>
          <p:cNvPr id="29" name="Pfeil nach rechts 28">
            <a:extLst>
              <a:ext uri="{FF2B5EF4-FFF2-40B4-BE49-F238E27FC236}">
                <a16:creationId xmlns:a16="http://schemas.microsoft.com/office/drawing/2014/main" id="{761FC047-B55A-E900-A207-3B13A6B71992}"/>
              </a:ext>
            </a:extLst>
          </p:cNvPr>
          <p:cNvSpPr/>
          <p:nvPr/>
        </p:nvSpPr>
        <p:spPr>
          <a:xfrm rot="1688802">
            <a:off x="8873519" y="4289094"/>
            <a:ext cx="580717" cy="387258"/>
          </a:xfrm>
          <a:prstGeom prst="rightArrow">
            <a:avLst>
              <a:gd name="adj1" fmla="val 50000"/>
              <a:gd name="adj2" fmla="val 69007"/>
            </a:avLst>
          </a:prstGeom>
          <a:solidFill>
            <a:srgbClr val="D7B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295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4DC4DC-BD91-9C44-AFCA-9FF6519A6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216" y="1647830"/>
            <a:ext cx="7732363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latin typeface="Franklin Gothic Book" panose="020B0503020102020204" pitchFamily="34" charset="0"/>
              </a:rPr>
              <a:t>Stellt auf Basis eurer Ergebnisse die nächste Fragestellung auf.</a:t>
            </a:r>
          </a:p>
          <a:p>
            <a:pPr marL="0" indent="0">
              <a:buNone/>
            </a:pPr>
            <a:endParaRPr lang="de-DE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de-DE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9" name="Inhaltsplatzhalter 2">
            <a:extLst>
              <a:ext uri="{FF2B5EF4-FFF2-40B4-BE49-F238E27FC236}">
                <a16:creationId xmlns:a16="http://schemas.microsoft.com/office/drawing/2014/main" id="{096A3F4C-A664-7341-8096-9DC3E905A25C}"/>
              </a:ext>
            </a:extLst>
          </p:cNvPr>
          <p:cNvGraphicFramePr>
            <a:graphicFrameLocks/>
          </p:cNvGraphicFramePr>
          <p:nvPr/>
        </p:nvGraphicFramePr>
        <p:xfrm>
          <a:off x="125098" y="703811"/>
          <a:ext cx="3244328" cy="5440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A4E05E36-A4CC-B048-B6A5-5BEC3AFF72CF}"/>
              </a:ext>
            </a:extLst>
          </p:cNvPr>
          <p:cNvSpPr/>
          <p:nvPr/>
        </p:nvSpPr>
        <p:spPr>
          <a:xfrm>
            <a:off x="117420" y="1600432"/>
            <a:ext cx="3621437" cy="4599349"/>
          </a:xfrm>
          <a:prstGeom prst="rect">
            <a:avLst/>
          </a:prstGeom>
          <a:solidFill>
            <a:schemeClr val="bg1">
              <a:alpha val="800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564EBE65-0B23-4998-8481-2F161CE20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216" y="363848"/>
            <a:ext cx="7512584" cy="1325563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Franklin Gothic Demi Cond" panose="020B0603020102020204" pitchFamily="34" charset="0"/>
              </a:rPr>
              <a:t>Nächste Fragestellung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DF0A7BDA-4CD2-8E14-2C5A-20A2380EC434}"/>
              </a:ext>
            </a:extLst>
          </p:cNvPr>
          <p:cNvSpPr txBox="1">
            <a:spLocks/>
          </p:cNvSpPr>
          <p:nvPr/>
        </p:nvSpPr>
        <p:spPr>
          <a:xfrm>
            <a:off x="8855831" y="5654303"/>
            <a:ext cx="3175029" cy="980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Ötzis Axt mit Klinge aus Kupfer</a:t>
            </a:r>
          </a:p>
          <a:p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9CE26F2-5DCA-C3A5-CEE4-FC068B5EB5EF}"/>
              </a:ext>
            </a:extLst>
          </p:cNvPr>
          <p:cNvSpPr txBox="1">
            <a:spLocks/>
          </p:cNvSpPr>
          <p:nvPr/>
        </p:nvSpPr>
        <p:spPr>
          <a:xfrm>
            <a:off x="4365829" y="5830105"/>
            <a:ext cx="2025825" cy="1104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Malachit –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Ein Kupfererz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4ED94D0-B8E5-1972-24E3-763AFED7A57A}"/>
              </a:ext>
            </a:extLst>
          </p:cNvPr>
          <p:cNvSpPr txBox="1">
            <a:spLocks/>
          </p:cNvSpPr>
          <p:nvPr/>
        </p:nvSpPr>
        <p:spPr>
          <a:xfrm>
            <a:off x="6942001" y="4659715"/>
            <a:ext cx="1767877" cy="4616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Kupferoxid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AE8DC0E-B222-3ABE-D4EE-C95FD5F16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809" y="4081997"/>
            <a:ext cx="2427165" cy="161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feil nach rechts 9">
            <a:extLst>
              <a:ext uri="{FF2B5EF4-FFF2-40B4-BE49-F238E27FC236}">
                <a16:creationId xmlns:a16="http://schemas.microsoft.com/office/drawing/2014/main" id="{1E845AD5-DF7C-0475-4BF4-B94FA48C505D}"/>
              </a:ext>
            </a:extLst>
          </p:cNvPr>
          <p:cNvSpPr/>
          <p:nvPr/>
        </p:nvSpPr>
        <p:spPr>
          <a:xfrm rot="19834161">
            <a:off x="6012734" y="3782262"/>
            <a:ext cx="580717" cy="387258"/>
          </a:xfrm>
          <a:prstGeom prst="rightArrow">
            <a:avLst>
              <a:gd name="adj1" fmla="val 50000"/>
              <a:gd name="adj2" fmla="val 69007"/>
            </a:avLst>
          </a:prstGeom>
          <a:solidFill>
            <a:srgbClr val="D7B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DA80A2B-532A-3E44-DAA7-3EDCE3CCF9D2}"/>
              </a:ext>
            </a:extLst>
          </p:cNvPr>
          <p:cNvGrpSpPr/>
          <p:nvPr/>
        </p:nvGrpSpPr>
        <p:grpSpPr>
          <a:xfrm>
            <a:off x="6741417" y="2339406"/>
            <a:ext cx="2427165" cy="2025861"/>
            <a:chOff x="4424595" y="1126451"/>
            <a:chExt cx="3342806" cy="2398426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EB172032-D3E4-36EC-54F1-063E799AFC75}"/>
                </a:ext>
              </a:extLst>
            </p:cNvPr>
            <p:cNvSpPr/>
            <p:nvPr/>
          </p:nvSpPr>
          <p:spPr>
            <a:xfrm>
              <a:off x="4424595" y="1126451"/>
              <a:ext cx="3342806" cy="239842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pic>
          <p:nvPicPr>
            <p:cNvPr id="23" name="Grafik 22" descr="Bild mit einfarbiger Füllung">
              <a:extLst>
                <a:ext uri="{FF2B5EF4-FFF2-40B4-BE49-F238E27FC236}">
                  <a16:creationId xmlns:a16="http://schemas.microsoft.com/office/drawing/2014/main" id="{8BE741A6-79A2-7008-24AF-634AAD53D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638798" y="1690688"/>
              <a:ext cx="914400" cy="914400"/>
            </a:xfrm>
            <a:prstGeom prst="rect">
              <a:avLst/>
            </a:prstGeom>
          </p:spPr>
        </p:pic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1BF1AC13-A5BB-3E24-1038-C0C3192A8B82}"/>
                </a:ext>
              </a:extLst>
            </p:cNvPr>
            <p:cNvSpPr txBox="1"/>
            <p:nvPr/>
          </p:nvSpPr>
          <p:spPr>
            <a:xfrm>
              <a:off x="4918592" y="2571948"/>
              <a:ext cx="2428408" cy="619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/>
                <a:t>Abbildung entfernt</a:t>
              </a:r>
              <a:br>
                <a:rPr lang="de-DE" sz="1400" dirty="0"/>
              </a:br>
              <a:r>
                <a:rPr lang="de-DE" sz="1400" dirty="0"/>
                <a:t>(Urheberrecht)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6B524F88-84CE-81A7-0578-07E9840332FD}"/>
              </a:ext>
            </a:extLst>
          </p:cNvPr>
          <p:cNvGrpSpPr/>
          <p:nvPr/>
        </p:nvGrpSpPr>
        <p:grpSpPr>
          <a:xfrm>
            <a:off x="9764835" y="3434569"/>
            <a:ext cx="2427165" cy="2025861"/>
            <a:chOff x="4424595" y="1126451"/>
            <a:chExt cx="3342806" cy="2398426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61180D61-6F03-F14F-419D-DEF8F6A43302}"/>
                </a:ext>
              </a:extLst>
            </p:cNvPr>
            <p:cNvSpPr/>
            <p:nvPr/>
          </p:nvSpPr>
          <p:spPr>
            <a:xfrm>
              <a:off x="4424595" y="1126451"/>
              <a:ext cx="3342806" cy="239842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pic>
          <p:nvPicPr>
            <p:cNvPr id="27" name="Grafik 26" descr="Bild mit einfarbiger Füllung">
              <a:extLst>
                <a:ext uri="{FF2B5EF4-FFF2-40B4-BE49-F238E27FC236}">
                  <a16:creationId xmlns:a16="http://schemas.microsoft.com/office/drawing/2014/main" id="{EACE556F-834E-3BF2-A181-8F1C69623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638798" y="1690688"/>
              <a:ext cx="914400" cy="914400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CE8705B2-128B-C832-B3A1-54DA2494306E}"/>
                </a:ext>
              </a:extLst>
            </p:cNvPr>
            <p:cNvSpPr txBox="1"/>
            <p:nvPr/>
          </p:nvSpPr>
          <p:spPr>
            <a:xfrm>
              <a:off x="4918592" y="2571948"/>
              <a:ext cx="2428408" cy="619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/>
                <a:t>Abbildung entfernt</a:t>
              </a:r>
              <a:br>
                <a:rPr lang="de-DE" sz="1400"/>
              </a:br>
              <a:r>
                <a:rPr lang="de-DE" sz="1400"/>
                <a:t>(Urheberrecht)</a:t>
              </a:r>
              <a:endParaRPr lang="de-DE" sz="1400" dirty="0"/>
            </a:p>
          </p:txBody>
        </p:sp>
      </p:grpSp>
      <p:sp>
        <p:nvSpPr>
          <p:cNvPr id="29" name="Pfeil nach rechts 28">
            <a:extLst>
              <a:ext uri="{FF2B5EF4-FFF2-40B4-BE49-F238E27FC236}">
                <a16:creationId xmlns:a16="http://schemas.microsoft.com/office/drawing/2014/main" id="{871E1BC2-A7CF-77C9-039E-E2CB2D16CDE7}"/>
              </a:ext>
            </a:extLst>
          </p:cNvPr>
          <p:cNvSpPr/>
          <p:nvPr/>
        </p:nvSpPr>
        <p:spPr>
          <a:xfrm rot="1688802">
            <a:off x="9228112" y="4154195"/>
            <a:ext cx="580717" cy="387258"/>
          </a:xfrm>
          <a:prstGeom prst="rightArrow">
            <a:avLst>
              <a:gd name="adj1" fmla="val 50000"/>
              <a:gd name="adj2" fmla="val 69007"/>
            </a:avLst>
          </a:prstGeom>
          <a:solidFill>
            <a:srgbClr val="D7B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877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36EB0-F056-AF3B-CC03-3D97C5637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Franklin Gothic Demi Cond" panose="020B0603020102020204" pitchFamily="34" charset="0"/>
              </a:rPr>
              <a:t>Nützliche Symbole zur Visualisierung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FCDD30-B9C1-A0B6-C40C-F860D3960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2579557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latin typeface="Franklin Gothic Medium Cond" panose="020B0606030402020204" pitchFamily="34" charset="0"/>
              </a:rPr>
              <a:t>Sozialformen:</a:t>
            </a:r>
          </a:p>
          <a:p>
            <a:pPr marL="0" indent="0">
              <a:buNone/>
            </a:pPr>
            <a:endParaRPr lang="de-DE" dirty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Franklin Gothic Medium Cond" panose="020B0606030402020204" pitchFamily="34" charset="0"/>
              </a:rPr>
              <a:t>NW-Phasen:</a:t>
            </a:r>
          </a:p>
          <a:p>
            <a:pPr marL="0" indent="0">
              <a:buNone/>
            </a:pPr>
            <a:endParaRPr lang="de-DE" dirty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endParaRPr lang="de-DE" dirty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Franklin Gothic Medium Cond" panose="020B0606030402020204" pitchFamily="34" charset="0"/>
              </a:rPr>
              <a:t>Sicherheit:</a:t>
            </a:r>
          </a:p>
          <a:p>
            <a:pPr marL="0" indent="0">
              <a:buNone/>
            </a:pPr>
            <a:endParaRPr lang="de-DE" dirty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Franklin Gothic Medium Cond" panose="020B0606030402020204" pitchFamily="34" charset="0"/>
              </a:rPr>
              <a:t>Sonstiges:</a:t>
            </a:r>
          </a:p>
          <a:p>
            <a:pPr marL="0" indent="0">
              <a:buNone/>
            </a:pPr>
            <a:endParaRPr lang="de-DE" dirty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endParaRPr lang="de-DE" dirty="0">
              <a:latin typeface="Franklin Gothic Medium Cond" panose="020B0606030402020204" pitchFamily="34" charset="0"/>
            </a:endParaRPr>
          </a:p>
        </p:txBody>
      </p:sp>
      <p:pic>
        <p:nvPicPr>
          <p:cNvPr id="4" name="Grafik 3" descr="Besprechung mit einfarbiger Füllung">
            <a:extLst>
              <a:ext uri="{FF2B5EF4-FFF2-40B4-BE49-F238E27FC236}">
                <a16:creationId xmlns:a16="http://schemas.microsoft.com/office/drawing/2014/main" id="{476D86E2-7B84-DFB0-998C-9B6C1961E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2166" y="1690688"/>
            <a:ext cx="856687" cy="856687"/>
          </a:xfrm>
          <a:prstGeom prst="rect">
            <a:avLst/>
          </a:prstGeom>
        </p:spPr>
      </p:pic>
      <p:pic>
        <p:nvPicPr>
          <p:cNvPr id="6" name="Grafik 5" descr="Benutzer mit einfarbiger Füllung">
            <a:extLst>
              <a:ext uri="{FF2B5EF4-FFF2-40B4-BE49-F238E27FC236}">
                <a16:creationId xmlns:a16="http://schemas.microsoft.com/office/drawing/2014/main" id="{033E75D1-FC50-D3CE-8B63-2B24C551E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46380" y="1825625"/>
            <a:ext cx="581416" cy="581416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237563E-7578-27DB-D7A9-C68F4E4CE697}"/>
              </a:ext>
            </a:extLst>
          </p:cNvPr>
          <p:cNvGrpSpPr/>
          <p:nvPr/>
        </p:nvGrpSpPr>
        <p:grpSpPr>
          <a:xfrm>
            <a:off x="5140486" y="1822880"/>
            <a:ext cx="994106" cy="581416"/>
            <a:chOff x="5140486" y="1822880"/>
            <a:chExt cx="994106" cy="581416"/>
          </a:xfrm>
        </p:grpSpPr>
        <p:pic>
          <p:nvPicPr>
            <p:cNvPr id="7" name="Grafik 6" descr="Benutzer mit einfarbiger Füllung">
              <a:extLst>
                <a:ext uri="{FF2B5EF4-FFF2-40B4-BE49-F238E27FC236}">
                  <a16:creationId xmlns:a16="http://schemas.microsoft.com/office/drawing/2014/main" id="{6386F629-9E33-A458-8F21-35428FC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40486" y="1822880"/>
              <a:ext cx="581416" cy="581416"/>
            </a:xfrm>
            <a:prstGeom prst="rect">
              <a:avLst/>
            </a:prstGeom>
          </p:spPr>
        </p:pic>
        <p:pic>
          <p:nvPicPr>
            <p:cNvPr id="8" name="Grafik 7" descr="Benutzer mit einfarbiger Füllung">
              <a:extLst>
                <a:ext uri="{FF2B5EF4-FFF2-40B4-BE49-F238E27FC236}">
                  <a16:creationId xmlns:a16="http://schemas.microsoft.com/office/drawing/2014/main" id="{F08D0DB2-6B3D-E8D5-4EF4-ED12AB661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53176" y="1822880"/>
              <a:ext cx="581416" cy="581416"/>
            </a:xfrm>
            <a:prstGeom prst="rect">
              <a:avLst/>
            </a:prstGeom>
          </p:spPr>
        </p:pic>
      </p:grpSp>
      <p:sp>
        <p:nvSpPr>
          <p:cNvPr id="10" name="Rechteck 9" descr="Marke Fragezeichen mit einfarbiger Füllung">
            <a:extLst>
              <a:ext uri="{FF2B5EF4-FFF2-40B4-BE49-F238E27FC236}">
                <a16:creationId xmlns:a16="http://schemas.microsoft.com/office/drawing/2014/main" id="{DBE883DF-0C66-6212-B7FF-3433F3F164C7}"/>
              </a:ext>
            </a:extLst>
          </p:cNvPr>
          <p:cNvSpPr/>
          <p:nvPr/>
        </p:nvSpPr>
        <p:spPr>
          <a:xfrm>
            <a:off x="4121154" y="2939295"/>
            <a:ext cx="470965" cy="470965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echteck 10" descr="Gedankenblase mit einfarbiger Füllung">
            <a:extLst>
              <a:ext uri="{FF2B5EF4-FFF2-40B4-BE49-F238E27FC236}">
                <a16:creationId xmlns:a16="http://schemas.microsoft.com/office/drawing/2014/main" id="{3FDBFE30-7BD4-0F42-FE5B-CDED122610CB}"/>
              </a:ext>
            </a:extLst>
          </p:cNvPr>
          <p:cNvSpPr/>
          <p:nvPr/>
        </p:nvSpPr>
        <p:spPr>
          <a:xfrm>
            <a:off x="5202014" y="2939295"/>
            <a:ext cx="470965" cy="470965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Rechteck 11" descr="Blaupause mit einfarbiger Füllung">
            <a:extLst>
              <a:ext uri="{FF2B5EF4-FFF2-40B4-BE49-F238E27FC236}">
                <a16:creationId xmlns:a16="http://schemas.microsoft.com/office/drawing/2014/main" id="{C146448E-97F6-C0A8-CFD8-43C9C05C32A9}"/>
              </a:ext>
            </a:extLst>
          </p:cNvPr>
          <p:cNvSpPr/>
          <p:nvPr/>
        </p:nvSpPr>
        <p:spPr>
          <a:xfrm>
            <a:off x="6282874" y="2939295"/>
            <a:ext cx="470965" cy="470965"/>
          </a:xfrm>
          <a:prstGeom prst="rect">
            <a:avLst/>
          </a:pr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Rechteck 12" descr="Kolben mit einfarbiger Füllung">
            <a:extLst>
              <a:ext uri="{FF2B5EF4-FFF2-40B4-BE49-F238E27FC236}">
                <a16:creationId xmlns:a16="http://schemas.microsoft.com/office/drawing/2014/main" id="{5D646AE7-9F4F-D16A-D79E-C61EBBB4B36F}"/>
              </a:ext>
            </a:extLst>
          </p:cNvPr>
          <p:cNvSpPr/>
          <p:nvPr/>
        </p:nvSpPr>
        <p:spPr>
          <a:xfrm>
            <a:off x="7363734" y="2939295"/>
            <a:ext cx="470965" cy="470965"/>
          </a:xfrm>
          <a:prstGeom prst="rect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Rechteck 13" descr="Klemmbrett gemischt mit einfarbiger Füllung">
            <a:extLst>
              <a:ext uri="{FF2B5EF4-FFF2-40B4-BE49-F238E27FC236}">
                <a16:creationId xmlns:a16="http://schemas.microsoft.com/office/drawing/2014/main" id="{D3CE2F58-DC89-9241-8C86-D0250B5034D6}"/>
              </a:ext>
            </a:extLst>
          </p:cNvPr>
          <p:cNvSpPr/>
          <p:nvPr/>
        </p:nvSpPr>
        <p:spPr>
          <a:xfrm>
            <a:off x="8444594" y="2939295"/>
            <a:ext cx="470965" cy="470965"/>
          </a:xfrm>
          <a:prstGeom prst="rect">
            <a:avLst/>
          </a:pr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6" name="Grafik 15" descr="Informationen mit einfarbiger Füllung">
            <a:extLst>
              <a:ext uri="{FF2B5EF4-FFF2-40B4-BE49-F238E27FC236}">
                <a16:creationId xmlns:a16="http://schemas.microsoft.com/office/drawing/2014/main" id="{7C2E6C9A-921A-D482-694E-D5745B499B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46380" y="5412959"/>
            <a:ext cx="576000" cy="576000"/>
          </a:xfrm>
          <a:prstGeom prst="rect">
            <a:avLst/>
          </a:prstGeom>
        </p:spPr>
      </p:pic>
      <p:pic>
        <p:nvPicPr>
          <p:cNvPr id="18" name="Grafik 17" descr="Hase mit einfarbiger Füllung">
            <a:extLst>
              <a:ext uri="{FF2B5EF4-FFF2-40B4-BE49-F238E27FC236}">
                <a16:creationId xmlns:a16="http://schemas.microsoft.com/office/drawing/2014/main" id="{77E3AAB8-8832-B671-CDDA-8CFE6078C38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979109" y="5412959"/>
            <a:ext cx="576000" cy="576000"/>
          </a:xfrm>
          <a:prstGeom prst="rect">
            <a:avLst/>
          </a:prstGeom>
        </p:spPr>
      </p:pic>
      <p:pic>
        <p:nvPicPr>
          <p:cNvPr id="20" name="Grafik 19" descr="Sanduhr abgelaufen mit einfarbiger Füllung">
            <a:extLst>
              <a:ext uri="{FF2B5EF4-FFF2-40B4-BE49-F238E27FC236}">
                <a16:creationId xmlns:a16="http://schemas.microsoft.com/office/drawing/2014/main" id="{8C4EEDFE-FA62-DF21-B793-55D43EA4B81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513493" y="5412959"/>
            <a:ext cx="576000" cy="576000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FA387396-5BB9-D352-EFAB-AD0DA0775388}"/>
              </a:ext>
            </a:extLst>
          </p:cNvPr>
          <p:cNvSpPr txBox="1"/>
          <p:nvPr/>
        </p:nvSpPr>
        <p:spPr>
          <a:xfrm>
            <a:off x="3989087" y="2534668"/>
            <a:ext cx="861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Franklin Gothic Book" panose="020B0503020102020204" pitchFamily="34" charset="0"/>
              </a:rPr>
              <a:t>EA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22EB6DC-5DB9-9C7D-8D35-504A1713A391}"/>
              </a:ext>
            </a:extLst>
          </p:cNvPr>
          <p:cNvSpPr txBox="1"/>
          <p:nvPr/>
        </p:nvSpPr>
        <p:spPr>
          <a:xfrm>
            <a:off x="5228101" y="2533296"/>
            <a:ext cx="861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Franklin Gothic Book" panose="020B0503020102020204" pitchFamily="34" charset="0"/>
              </a:rPr>
              <a:t>PA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7A47A76-ADC8-59AA-37F7-4C3E834176B9}"/>
              </a:ext>
            </a:extLst>
          </p:cNvPr>
          <p:cNvSpPr txBox="1"/>
          <p:nvPr/>
        </p:nvSpPr>
        <p:spPr>
          <a:xfrm>
            <a:off x="6687626" y="2547375"/>
            <a:ext cx="861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Franklin Gothic Book" panose="020B0503020102020204" pitchFamily="34" charset="0"/>
              </a:rPr>
              <a:t>GA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CAB1FB6-6898-5589-94BA-3AB481A0DA62}"/>
              </a:ext>
            </a:extLst>
          </p:cNvPr>
          <p:cNvSpPr txBox="1"/>
          <p:nvPr/>
        </p:nvSpPr>
        <p:spPr>
          <a:xfrm>
            <a:off x="3688743" y="3517147"/>
            <a:ext cx="1335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Franklin Gothic Book" panose="020B0503020102020204" pitchFamily="34" charset="0"/>
              </a:rPr>
              <a:t>Fragestellung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06BB009-F420-7C47-2183-D2F886DDA6F3}"/>
              </a:ext>
            </a:extLst>
          </p:cNvPr>
          <p:cNvSpPr txBox="1"/>
          <p:nvPr/>
        </p:nvSpPr>
        <p:spPr>
          <a:xfrm>
            <a:off x="4731972" y="3515775"/>
            <a:ext cx="133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Franklin Gothic Book" panose="020B0503020102020204" pitchFamily="34" charset="0"/>
              </a:rPr>
              <a:t>Vermutung / </a:t>
            </a:r>
            <a:br>
              <a:rPr lang="de-DE" sz="1200" dirty="0">
                <a:latin typeface="Franklin Gothic Book" panose="020B0503020102020204" pitchFamily="34" charset="0"/>
              </a:rPr>
            </a:br>
            <a:r>
              <a:rPr lang="de-DE" sz="1200" dirty="0">
                <a:latin typeface="Franklin Gothic Book" panose="020B0503020102020204" pitchFamily="34" charset="0"/>
              </a:rPr>
              <a:t>Hypothese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AF70977-DAC2-4114-92AC-B29FAA809945}"/>
              </a:ext>
            </a:extLst>
          </p:cNvPr>
          <p:cNvSpPr txBox="1"/>
          <p:nvPr/>
        </p:nvSpPr>
        <p:spPr>
          <a:xfrm>
            <a:off x="5850463" y="3542855"/>
            <a:ext cx="1335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Franklin Gothic Book" panose="020B0503020102020204" pitchFamily="34" charset="0"/>
              </a:rPr>
              <a:t>Planung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76A1557-4BF9-E69C-909E-F867554FF0E7}"/>
              </a:ext>
            </a:extLst>
          </p:cNvPr>
          <p:cNvSpPr txBox="1"/>
          <p:nvPr/>
        </p:nvSpPr>
        <p:spPr>
          <a:xfrm>
            <a:off x="6931323" y="3542855"/>
            <a:ext cx="1335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Franklin Gothic Book" panose="020B0503020102020204" pitchFamily="34" charset="0"/>
              </a:rPr>
              <a:t>Experiment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4B8FE9D-19F6-C2E1-BA39-E954075474D7}"/>
              </a:ext>
            </a:extLst>
          </p:cNvPr>
          <p:cNvSpPr txBox="1"/>
          <p:nvPr/>
        </p:nvSpPr>
        <p:spPr>
          <a:xfrm>
            <a:off x="8011529" y="3542855"/>
            <a:ext cx="1335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Franklin Gothic Book" panose="020B0503020102020204" pitchFamily="34" charset="0"/>
              </a:rPr>
              <a:t>Auswertung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DDB3D157-8753-871A-8977-095EAFB27FED}"/>
              </a:ext>
            </a:extLst>
          </p:cNvPr>
          <p:cNvSpPr txBox="1"/>
          <p:nvPr/>
        </p:nvSpPr>
        <p:spPr>
          <a:xfrm>
            <a:off x="3716905" y="6038463"/>
            <a:ext cx="1335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Franklin Gothic Book" panose="020B0503020102020204" pitchFamily="34" charset="0"/>
              </a:rPr>
              <a:t>Tipps / Hilfen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7F35931-E833-7779-1B3E-7B172BC2B9A4}"/>
              </a:ext>
            </a:extLst>
          </p:cNvPr>
          <p:cNvSpPr txBox="1"/>
          <p:nvPr/>
        </p:nvSpPr>
        <p:spPr>
          <a:xfrm>
            <a:off x="5059003" y="6038463"/>
            <a:ext cx="1335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Franklin Gothic Book" panose="020B0503020102020204" pitchFamily="34" charset="0"/>
              </a:rPr>
              <a:t>Zeit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70AB9D8D-3FD5-45E7-162C-61C01E6DB80B}"/>
              </a:ext>
            </a:extLst>
          </p:cNvPr>
          <p:cNvSpPr txBox="1"/>
          <p:nvPr/>
        </p:nvSpPr>
        <p:spPr>
          <a:xfrm>
            <a:off x="7399715" y="6038463"/>
            <a:ext cx="1631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Franklin Gothic Book" panose="020B0503020102020204" pitchFamily="34" charset="0"/>
              </a:rPr>
              <a:t>Aufgaben für Schnelle</a:t>
            </a:r>
          </a:p>
        </p:txBody>
      </p:sp>
      <p:pic>
        <p:nvPicPr>
          <p:cNvPr id="33" name="Grafik 32" descr="Brille mit einfarbiger Füllung">
            <a:extLst>
              <a:ext uri="{FF2B5EF4-FFF2-40B4-BE49-F238E27FC236}">
                <a16:creationId xmlns:a16="http://schemas.microsoft.com/office/drawing/2014/main" id="{28179BF8-25EF-B418-ECE8-8857B899D78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899436" y="4064539"/>
            <a:ext cx="914400" cy="914400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D494F2A0-035B-376B-1381-6F9AF5892EFB}"/>
              </a:ext>
            </a:extLst>
          </p:cNvPr>
          <p:cNvSpPr txBox="1"/>
          <p:nvPr/>
        </p:nvSpPr>
        <p:spPr>
          <a:xfrm>
            <a:off x="3716905" y="4792260"/>
            <a:ext cx="1335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Franklin Gothic Book" panose="020B0503020102020204" pitchFamily="34" charset="0"/>
              </a:rPr>
              <a:t>Schutzbrille</a:t>
            </a:r>
          </a:p>
        </p:txBody>
      </p:sp>
      <p:pic>
        <p:nvPicPr>
          <p:cNvPr id="36" name="Grafik 35" descr="Browserfenster mit einfarbiger Füllung">
            <a:extLst>
              <a:ext uri="{FF2B5EF4-FFF2-40B4-BE49-F238E27FC236}">
                <a16:creationId xmlns:a16="http://schemas.microsoft.com/office/drawing/2014/main" id="{B2F2B0E9-A4A6-CABB-2BD2-14F4F56336F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473975" y="4231222"/>
            <a:ext cx="660617" cy="660617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2E811D60-DB08-F0A3-EA0B-D33431363980}"/>
              </a:ext>
            </a:extLst>
          </p:cNvPr>
          <p:cNvSpPr txBox="1"/>
          <p:nvPr/>
        </p:nvSpPr>
        <p:spPr>
          <a:xfrm>
            <a:off x="5140486" y="4819913"/>
            <a:ext cx="1335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Franklin Gothic Book" panose="020B0503020102020204" pitchFamily="34" charset="0"/>
              </a:rPr>
              <a:t>Abzug</a:t>
            </a:r>
          </a:p>
        </p:txBody>
      </p:sp>
      <p:pic>
        <p:nvPicPr>
          <p:cNvPr id="5" name="Grafik 4" descr="Dokument mit einfarbiger Füllung">
            <a:extLst>
              <a:ext uri="{FF2B5EF4-FFF2-40B4-BE49-F238E27FC236}">
                <a16:creationId xmlns:a16="http://schemas.microsoft.com/office/drawing/2014/main" id="{B63175A1-524D-1F3D-F95B-49527EAEDC6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469634" y="5412959"/>
            <a:ext cx="576000" cy="576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C12332D4-7DE3-148A-5B0F-29AC9DB0AE14}"/>
              </a:ext>
            </a:extLst>
          </p:cNvPr>
          <p:cNvSpPr txBox="1"/>
          <p:nvPr/>
        </p:nvSpPr>
        <p:spPr>
          <a:xfrm>
            <a:off x="8977812" y="6047531"/>
            <a:ext cx="1631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Franklin Gothic Book" panose="020B0503020102020204" pitchFamily="34" charset="0"/>
              </a:rPr>
              <a:t>Arbeitsblatt</a:t>
            </a:r>
          </a:p>
        </p:txBody>
      </p:sp>
      <p:pic>
        <p:nvPicPr>
          <p:cNvPr id="19" name="Grafik 18" descr="Geschichten erzählen mit einfarbiger Füllung">
            <a:extLst>
              <a:ext uri="{FF2B5EF4-FFF2-40B4-BE49-F238E27FC236}">
                <a16:creationId xmlns:a16="http://schemas.microsoft.com/office/drawing/2014/main" id="{208FDF57-D247-6BD5-985D-E4A26A2286F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701210" y="5412959"/>
            <a:ext cx="576000" cy="576000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F3E78CF8-9BE1-9AB1-5E63-E4876178A2B1}"/>
              </a:ext>
            </a:extLst>
          </p:cNvPr>
          <p:cNvSpPr txBox="1"/>
          <p:nvPr/>
        </p:nvSpPr>
        <p:spPr>
          <a:xfrm>
            <a:off x="10238376" y="6055587"/>
            <a:ext cx="1631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Franklin Gothic Book" panose="020B0503020102020204" pitchFamily="34" charset="0"/>
              </a:rPr>
              <a:t>Buch</a:t>
            </a:r>
          </a:p>
        </p:txBody>
      </p:sp>
    </p:spTree>
    <p:extLst>
      <p:ext uri="{BB962C8B-B14F-4D97-AF65-F5344CB8AC3E}">
        <p14:creationId xmlns:p14="http://schemas.microsoft.com/office/powerpoint/2010/main" val="2936415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AC04A67-0860-F390-E995-40EAB3D470CC}"/>
              </a:ext>
            </a:extLst>
          </p:cNvPr>
          <p:cNvSpPr txBox="1">
            <a:spLocks/>
          </p:cNvSpPr>
          <p:nvPr/>
        </p:nvSpPr>
        <p:spPr>
          <a:xfrm>
            <a:off x="3738112" y="2619778"/>
            <a:ext cx="4715774" cy="12723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Franklin Gothic Demi" panose="020B0603020102020204" pitchFamily="34" charset="0"/>
              </a:rPr>
              <a:t>NATUR </a:t>
            </a:r>
            <a:br>
              <a:rPr lang="de-DE" b="1" dirty="0">
                <a:latin typeface="Franklin Gothic Demi" panose="020B0603020102020204" pitchFamily="34" charset="0"/>
              </a:rPr>
            </a:br>
            <a:r>
              <a:rPr lang="de-DE" b="1" dirty="0">
                <a:latin typeface="Franklin Gothic Demi" panose="020B0603020102020204" pitchFamily="34" charset="0"/>
              </a:rPr>
              <a:t>Klasse </a:t>
            </a:r>
            <a:r>
              <a:rPr lang="de-DE" b="1" dirty="0">
                <a:solidFill>
                  <a:srgbClr val="D7B609"/>
                </a:solidFill>
                <a:latin typeface="Franklin Gothic Demi" panose="020B06030201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7180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F4B36F-24A7-014F-942B-EF497F3EA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3675" y="5077277"/>
            <a:ext cx="3175029" cy="980519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Ötzis Axt mit Klinge aus Kupfer</a:t>
            </a:r>
          </a:p>
          <a:p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D119C1F-D427-E745-B3BA-9FD7E9EAA534}"/>
              </a:ext>
            </a:extLst>
          </p:cNvPr>
          <p:cNvSpPr txBox="1">
            <a:spLocks/>
          </p:cNvSpPr>
          <p:nvPr/>
        </p:nvSpPr>
        <p:spPr>
          <a:xfrm>
            <a:off x="520928" y="5711578"/>
            <a:ext cx="3706757" cy="4616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Malachit – Ein Kupfererz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70F9812C-6B46-7C49-95A6-8B552AF178AD}"/>
              </a:ext>
            </a:extLst>
          </p:cNvPr>
          <p:cNvSpPr txBox="1">
            <a:spLocks/>
          </p:cNvSpPr>
          <p:nvPr/>
        </p:nvSpPr>
        <p:spPr>
          <a:xfrm>
            <a:off x="5212060" y="3831473"/>
            <a:ext cx="1767877" cy="4616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Kupferoxid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80405FE5-67B2-4043-A124-BDD439F46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51" y="365125"/>
            <a:ext cx="10710949" cy="1325563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Franklin Gothic Demi Cond" panose="020B0603020102020204" pitchFamily="34" charset="0"/>
              </a:rPr>
              <a:t>Fundstücke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1CA26C5-17E6-2CEA-740D-79072C3A3401}"/>
              </a:ext>
            </a:extLst>
          </p:cNvPr>
          <p:cNvSpPr txBox="1"/>
          <p:nvPr/>
        </p:nvSpPr>
        <p:spPr>
          <a:xfrm>
            <a:off x="642851" y="6569459"/>
            <a:ext cx="42757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© Raimond </a:t>
            </a:r>
            <a:r>
              <a:rPr lang="de-DE" sz="1000" dirty="0" err="1"/>
              <a:t>Spekking</a:t>
            </a:r>
            <a:r>
              <a:rPr lang="de-DE" sz="1000" dirty="0"/>
              <a:t> / </a:t>
            </a:r>
            <a:r>
              <a:rPr lang="de-DE" sz="1000" dirty="0">
                <a:hlinkClick r:id="rId3"/>
              </a:rPr>
              <a:t>CC BY-SA 4.0</a:t>
            </a:r>
            <a:r>
              <a:rPr lang="de-DE" sz="1000" dirty="0"/>
              <a:t> (via Wikimedia Commons)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057BEC1-4E10-F2B2-D4A7-C471A7ABE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44" y="3266596"/>
            <a:ext cx="3587284" cy="239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40FF073-DC21-6A00-D9DD-CADB1E16B5AE}"/>
              </a:ext>
            </a:extLst>
          </p:cNvPr>
          <p:cNvGrpSpPr/>
          <p:nvPr/>
        </p:nvGrpSpPr>
        <p:grpSpPr>
          <a:xfrm>
            <a:off x="4424595" y="1126451"/>
            <a:ext cx="3342806" cy="2398426"/>
            <a:chOff x="4424595" y="1126451"/>
            <a:chExt cx="3342806" cy="2398426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410863B0-E24D-D273-7F70-51422DE1009C}"/>
                </a:ext>
              </a:extLst>
            </p:cNvPr>
            <p:cNvSpPr/>
            <p:nvPr/>
          </p:nvSpPr>
          <p:spPr>
            <a:xfrm>
              <a:off x="4424595" y="1126451"/>
              <a:ext cx="3342806" cy="239842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Grafik 8" descr="Bild mit einfarbiger Füllung">
              <a:extLst>
                <a:ext uri="{FF2B5EF4-FFF2-40B4-BE49-F238E27FC236}">
                  <a16:creationId xmlns:a16="http://schemas.microsoft.com/office/drawing/2014/main" id="{27081A15-A042-42B4-A0F8-15428F86B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38798" y="1690688"/>
              <a:ext cx="914400" cy="914400"/>
            </a:xfrm>
            <a:prstGeom prst="rect">
              <a:avLst/>
            </a:prstGeom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D24B9012-C00A-C036-9A21-123728EF00E1}"/>
                </a:ext>
              </a:extLst>
            </p:cNvPr>
            <p:cNvSpPr txBox="1"/>
            <p:nvPr/>
          </p:nvSpPr>
          <p:spPr>
            <a:xfrm>
              <a:off x="4918591" y="2571949"/>
              <a:ext cx="24284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Abbildung entfernt</a:t>
              </a:r>
              <a:br>
                <a:rPr lang="de-DE" dirty="0"/>
              </a:br>
              <a:r>
                <a:rPr lang="de-DE" dirty="0"/>
                <a:t>(Urheberrecht)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4066F3D-A745-30B3-8085-97DA985022CD}"/>
              </a:ext>
            </a:extLst>
          </p:cNvPr>
          <p:cNvGrpSpPr/>
          <p:nvPr/>
        </p:nvGrpSpPr>
        <p:grpSpPr>
          <a:xfrm>
            <a:off x="8261397" y="2501920"/>
            <a:ext cx="3342806" cy="2398426"/>
            <a:chOff x="4424595" y="1126451"/>
            <a:chExt cx="3342806" cy="2398426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2C11D87D-DC72-579E-C1B5-50B9F15A92EE}"/>
                </a:ext>
              </a:extLst>
            </p:cNvPr>
            <p:cNvSpPr/>
            <p:nvPr/>
          </p:nvSpPr>
          <p:spPr>
            <a:xfrm>
              <a:off x="4424595" y="1126451"/>
              <a:ext cx="3342806" cy="239842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8" name="Grafik 17" descr="Bild mit einfarbiger Füllung">
              <a:extLst>
                <a:ext uri="{FF2B5EF4-FFF2-40B4-BE49-F238E27FC236}">
                  <a16:creationId xmlns:a16="http://schemas.microsoft.com/office/drawing/2014/main" id="{C8BEFF3E-E80E-616F-E6A9-4302722BE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38798" y="1690688"/>
              <a:ext cx="914400" cy="914400"/>
            </a:xfrm>
            <a:prstGeom prst="rect">
              <a:avLst/>
            </a:prstGeom>
          </p:spPr>
        </p:pic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717C5D66-FA6A-7D5E-027B-AE4F978F83A5}"/>
                </a:ext>
              </a:extLst>
            </p:cNvPr>
            <p:cNvSpPr txBox="1"/>
            <p:nvPr/>
          </p:nvSpPr>
          <p:spPr>
            <a:xfrm>
              <a:off x="4918591" y="2571949"/>
              <a:ext cx="24284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Abbildung entfernt</a:t>
              </a:r>
              <a:br>
                <a:rPr lang="de-DE" dirty="0"/>
              </a:br>
              <a:r>
                <a:rPr lang="de-DE" dirty="0"/>
                <a:t>(Urheberrecht)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230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F4B36F-24A7-014F-942B-EF497F3EA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3675" y="5077277"/>
            <a:ext cx="3175029" cy="980519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Ötzis Axt mit Klinge aus Kupfer</a:t>
            </a:r>
          </a:p>
          <a:p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D119C1F-D427-E745-B3BA-9FD7E9EAA534}"/>
              </a:ext>
            </a:extLst>
          </p:cNvPr>
          <p:cNvSpPr txBox="1">
            <a:spLocks/>
          </p:cNvSpPr>
          <p:nvPr/>
        </p:nvSpPr>
        <p:spPr>
          <a:xfrm>
            <a:off x="4003673" y="5253079"/>
            <a:ext cx="2025825" cy="1104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Malachit –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Ein Kupfererz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CDDEEFE-0393-CD4A-B306-CA23FF21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210" y="365125"/>
            <a:ext cx="7638590" cy="1325563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Franklin Gothic Demi Cond" panose="020B0603020102020204" pitchFamily="34" charset="0"/>
              </a:rPr>
              <a:t>Formuliert eine Fragestellung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70F9812C-6B46-7C49-95A6-8B552AF178AD}"/>
              </a:ext>
            </a:extLst>
          </p:cNvPr>
          <p:cNvSpPr txBox="1">
            <a:spLocks/>
          </p:cNvSpPr>
          <p:nvPr/>
        </p:nvSpPr>
        <p:spPr>
          <a:xfrm>
            <a:off x="6579845" y="4082689"/>
            <a:ext cx="1767877" cy="4616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Kupferoxid</a:t>
            </a:r>
          </a:p>
        </p:txBody>
      </p:sp>
      <p:graphicFrame>
        <p:nvGraphicFramePr>
          <p:cNvPr id="14" name="Inhaltsplatzhalter 2">
            <a:extLst>
              <a:ext uri="{FF2B5EF4-FFF2-40B4-BE49-F238E27FC236}">
                <a16:creationId xmlns:a16="http://schemas.microsoft.com/office/drawing/2014/main" id="{51B81AD6-BE62-47D4-BCAE-D61154C891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217811"/>
              </p:ext>
            </p:extLst>
          </p:nvPr>
        </p:nvGraphicFramePr>
        <p:xfrm>
          <a:off x="125098" y="703811"/>
          <a:ext cx="3244328" cy="5440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chteck 14">
            <a:extLst>
              <a:ext uri="{FF2B5EF4-FFF2-40B4-BE49-F238E27FC236}">
                <a16:creationId xmlns:a16="http://schemas.microsoft.com/office/drawing/2014/main" id="{CA57F691-A9EA-4979-BAE8-8C9D66EB505F}"/>
              </a:ext>
            </a:extLst>
          </p:cNvPr>
          <p:cNvSpPr/>
          <p:nvPr/>
        </p:nvSpPr>
        <p:spPr>
          <a:xfrm>
            <a:off x="-24670" y="1759847"/>
            <a:ext cx="3621437" cy="2262753"/>
          </a:xfrm>
          <a:prstGeom prst="rect">
            <a:avLst/>
          </a:prstGeom>
          <a:solidFill>
            <a:schemeClr val="bg1">
              <a:alpha val="800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4C02C1B-40EB-477C-8978-121166AF7046}"/>
              </a:ext>
            </a:extLst>
          </p:cNvPr>
          <p:cNvSpPr/>
          <p:nvPr/>
        </p:nvSpPr>
        <p:spPr>
          <a:xfrm>
            <a:off x="93773" y="3891436"/>
            <a:ext cx="3621437" cy="2262753"/>
          </a:xfrm>
          <a:prstGeom prst="rect">
            <a:avLst/>
          </a:prstGeom>
          <a:solidFill>
            <a:schemeClr val="bg1">
              <a:alpha val="800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AFD53C5-1C69-F366-574D-6EDE10C45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653" y="3504971"/>
            <a:ext cx="2427165" cy="161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feil nach rechts 6">
            <a:extLst>
              <a:ext uri="{FF2B5EF4-FFF2-40B4-BE49-F238E27FC236}">
                <a16:creationId xmlns:a16="http://schemas.microsoft.com/office/drawing/2014/main" id="{F68028E5-470B-9F0F-15B1-02BA7A423326}"/>
              </a:ext>
            </a:extLst>
          </p:cNvPr>
          <p:cNvSpPr/>
          <p:nvPr/>
        </p:nvSpPr>
        <p:spPr>
          <a:xfrm rot="19834161">
            <a:off x="5650578" y="3205236"/>
            <a:ext cx="580717" cy="387258"/>
          </a:xfrm>
          <a:prstGeom prst="rightArrow">
            <a:avLst>
              <a:gd name="adj1" fmla="val 50000"/>
              <a:gd name="adj2" fmla="val 69007"/>
            </a:avLst>
          </a:prstGeom>
          <a:solidFill>
            <a:srgbClr val="D7B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D042431B-AC3D-2C69-6993-6FC88D227047}"/>
              </a:ext>
            </a:extLst>
          </p:cNvPr>
          <p:cNvGrpSpPr/>
          <p:nvPr/>
        </p:nvGrpSpPr>
        <p:grpSpPr>
          <a:xfrm>
            <a:off x="6379261" y="1762380"/>
            <a:ext cx="2427165" cy="2025861"/>
            <a:chOff x="4424595" y="1126451"/>
            <a:chExt cx="3342806" cy="2398426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3CFE5C20-C33F-D207-D450-EFB7C1227D7B}"/>
                </a:ext>
              </a:extLst>
            </p:cNvPr>
            <p:cNvSpPr/>
            <p:nvPr/>
          </p:nvSpPr>
          <p:spPr>
            <a:xfrm>
              <a:off x="4424595" y="1126451"/>
              <a:ext cx="3342806" cy="239842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pic>
          <p:nvPicPr>
            <p:cNvPr id="19" name="Grafik 18" descr="Bild mit einfarbiger Füllung">
              <a:extLst>
                <a:ext uri="{FF2B5EF4-FFF2-40B4-BE49-F238E27FC236}">
                  <a16:creationId xmlns:a16="http://schemas.microsoft.com/office/drawing/2014/main" id="{59B429C8-AF8D-509F-3595-0347790AE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638798" y="1690688"/>
              <a:ext cx="914400" cy="914400"/>
            </a:xfrm>
            <a:prstGeom prst="rect">
              <a:avLst/>
            </a:prstGeom>
          </p:spPr>
        </p:pic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98227FBE-2B01-E394-C52B-FEF555DB77BA}"/>
                </a:ext>
              </a:extLst>
            </p:cNvPr>
            <p:cNvSpPr txBox="1"/>
            <p:nvPr/>
          </p:nvSpPr>
          <p:spPr>
            <a:xfrm>
              <a:off x="4918592" y="2571948"/>
              <a:ext cx="2428408" cy="619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/>
                <a:t>Abbildung entfernt</a:t>
              </a:r>
              <a:br>
                <a:rPr lang="de-DE" sz="1400" dirty="0"/>
              </a:br>
              <a:r>
                <a:rPr lang="de-DE" sz="1400" dirty="0"/>
                <a:t>(Urheberrecht)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4FF7340C-4A3B-B1AC-E796-45DF46B3EF72}"/>
              </a:ext>
            </a:extLst>
          </p:cNvPr>
          <p:cNvGrpSpPr/>
          <p:nvPr/>
        </p:nvGrpSpPr>
        <p:grpSpPr>
          <a:xfrm>
            <a:off x="9402679" y="2857543"/>
            <a:ext cx="2427165" cy="2025861"/>
            <a:chOff x="4424595" y="1126451"/>
            <a:chExt cx="3342806" cy="2398426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4D86055E-50DE-D79D-98AF-FE3D2B7CE654}"/>
                </a:ext>
              </a:extLst>
            </p:cNvPr>
            <p:cNvSpPr/>
            <p:nvPr/>
          </p:nvSpPr>
          <p:spPr>
            <a:xfrm>
              <a:off x="4424595" y="1126451"/>
              <a:ext cx="3342806" cy="239842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pic>
          <p:nvPicPr>
            <p:cNvPr id="23" name="Grafik 22" descr="Bild mit einfarbiger Füllung">
              <a:extLst>
                <a:ext uri="{FF2B5EF4-FFF2-40B4-BE49-F238E27FC236}">
                  <a16:creationId xmlns:a16="http://schemas.microsoft.com/office/drawing/2014/main" id="{E1DE0231-A1E2-DC8E-87F6-F88763322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638798" y="1690688"/>
              <a:ext cx="914400" cy="914400"/>
            </a:xfrm>
            <a:prstGeom prst="rect">
              <a:avLst/>
            </a:prstGeom>
          </p:spPr>
        </p:pic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CF8EEE86-E088-63A5-3256-69695AEA04D3}"/>
                </a:ext>
              </a:extLst>
            </p:cNvPr>
            <p:cNvSpPr txBox="1"/>
            <p:nvPr/>
          </p:nvSpPr>
          <p:spPr>
            <a:xfrm>
              <a:off x="4918592" y="2571948"/>
              <a:ext cx="2428408" cy="619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/>
                <a:t>Abbildung entfernt</a:t>
              </a:r>
              <a:br>
                <a:rPr lang="de-DE" sz="1400" dirty="0"/>
              </a:br>
              <a:r>
                <a:rPr lang="de-DE" sz="1400" dirty="0"/>
                <a:t>(Urheberrecht)</a:t>
              </a:r>
            </a:p>
          </p:txBody>
        </p:sp>
      </p:grpSp>
      <p:sp>
        <p:nvSpPr>
          <p:cNvPr id="11" name="Pfeil nach rechts 10">
            <a:extLst>
              <a:ext uri="{FF2B5EF4-FFF2-40B4-BE49-F238E27FC236}">
                <a16:creationId xmlns:a16="http://schemas.microsoft.com/office/drawing/2014/main" id="{10C185AC-FE72-3D1A-65A4-C84B1FBC693D}"/>
              </a:ext>
            </a:extLst>
          </p:cNvPr>
          <p:cNvSpPr/>
          <p:nvPr/>
        </p:nvSpPr>
        <p:spPr>
          <a:xfrm rot="1688802">
            <a:off x="8865956" y="3577169"/>
            <a:ext cx="580717" cy="387258"/>
          </a:xfrm>
          <a:prstGeom prst="rightArrow">
            <a:avLst>
              <a:gd name="adj1" fmla="val 50000"/>
              <a:gd name="adj2" fmla="val 69007"/>
            </a:avLst>
          </a:prstGeom>
          <a:solidFill>
            <a:srgbClr val="D7B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13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6CDDEEFE-0393-CD4A-B306-CA23FF21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210" y="365125"/>
            <a:ext cx="7638590" cy="1325563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Franklin Gothic Demi Cond" panose="020B0603020102020204" pitchFamily="34" charset="0"/>
              </a:rPr>
              <a:t>Nennt Vermutungen zur Fragestellung</a:t>
            </a:r>
          </a:p>
        </p:txBody>
      </p:sp>
      <p:graphicFrame>
        <p:nvGraphicFramePr>
          <p:cNvPr id="14" name="Inhaltsplatzhalter 2">
            <a:extLst>
              <a:ext uri="{FF2B5EF4-FFF2-40B4-BE49-F238E27FC236}">
                <a16:creationId xmlns:a16="http://schemas.microsoft.com/office/drawing/2014/main" id="{51B81AD6-BE62-47D4-BCAE-D61154C891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8482639"/>
              </p:ext>
            </p:extLst>
          </p:nvPr>
        </p:nvGraphicFramePr>
        <p:xfrm>
          <a:off x="125098" y="703811"/>
          <a:ext cx="3244328" cy="5440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chteck 14">
            <a:extLst>
              <a:ext uri="{FF2B5EF4-FFF2-40B4-BE49-F238E27FC236}">
                <a16:creationId xmlns:a16="http://schemas.microsoft.com/office/drawing/2014/main" id="{CA57F691-A9EA-4979-BAE8-8C9D66EB505F}"/>
              </a:ext>
            </a:extLst>
          </p:cNvPr>
          <p:cNvSpPr/>
          <p:nvPr/>
        </p:nvSpPr>
        <p:spPr>
          <a:xfrm>
            <a:off x="-79119" y="-597104"/>
            <a:ext cx="3621437" cy="2262753"/>
          </a:xfrm>
          <a:prstGeom prst="rect">
            <a:avLst/>
          </a:prstGeom>
          <a:solidFill>
            <a:schemeClr val="bg1">
              <a:alpha val="800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4C02C1B-40EB-477C-8978-121166AF7046}"/>
              </a:ext>
            </a:extLst>
          </p:cNvPr>
          <p:cNvSpPr/>
          <p:nvPr/>
        </p:nvSpPr>
        <p:spPr>
          <a:xfrm>
            <a:off x="93773" y="2740407"/>
            <a:ext cx="3621437" cy="3445844"/>
          </a:xfrm>
          <a:prstGeom prst="rect">
            <a:avLst/>
          </a:prstGeom>
          <a:solidFill>
            <a:schemeClr val="bg1">
              <a:alpha val="800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4751817F-6AA1-9D79-B5CF-4D24BB20F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3675" y="5077277"/>
            <a:ext cx="3175029" cy="980519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Ötzis Axt mit Klinge aus Kupfer</a:t>
            </a:r>
          </a:p>
          <a:p>
            <a:endParaRPr lang="de-DE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9F35F855-1FB8-03AB-ACAB-DA982FB50337}"/>
              </a:ext>
            </a:extLst>
          </p:cNvPr>
          <p:cNvSpPr txBox="1">
            <a:spLocks/>
          </p:cNvSpPr>
          <p:nvPr/>
        </p:nvSpPr>
        <p:spPr>
          <a:xfrm>
            <a:off x="4003673" y="5253079"/>
            <a:ext cx="2025825" cy="1104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Malachit –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Ein Kupfererz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68CE65DD-F613-254F-34EE-AACA03DFC1C6}"/>
              </a:ext>
            </a:extLst>
          </p:cNvPr>
          <p:cNvSpPr txBox="1">
            <a:spLocks/>
          </p:cNvSpPr>
          <p:nvPr/>
        </p:nvSpPr>
        <p:spPr>
          <a:xfrm>
            <a:off x="6579845" y="4082689"/>
            <a:ext cx="1767877" cy="4616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Kupferoxid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35048362-FA56-67FB-3547-E3EA37894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653" y="3504971"/>
            <a:ext cx="2427165" cy="161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feil nach rechts 19">
            <a:extLst>
              <a:ext uri="{FF2B5EF4-FFF2-40B4-BE49-F238E27FC236}">
                <a16:creationId xmlns:a16="http://schemas.microsoft.com/office/drawing/2014/main" id="{A96AD024-3273-A37A-ABFB-35B3553AD89D}"/>
              </a:ext>
            </a:extLst>
          </p:cNvPr>
          <p:cNvSpPr/>
          <p:nvPr/>
        </p:nvSpPr>
        <p:spPr>
          <a:xfrm rot="19834161">
            <a:off x="5650578" y="3205236"/>
            <a:ext cx="580717" cy="387258"/>
          </a:xfrm>
          <a:prstGeom prst="rightArrow">
            <a:avLst>
              <a:gd name="adj1" fmla="val 50000"/>
              <a:gd name="adj2" fmla="val 69007"/>
            </a:avLst>
          </a:prstGeom>
          <a:solidFill>
            <a:srgbClr val="D7B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EF25884A-70C2-CF9F-C87A-CBE3477FDFFA}"/>
              </a:ext>
            </a:extLst>
          </p:cNvPr>
          <p:cNvGrpSpPr/>
          <p:nvPr/>
        </p:nvGrpSpPr>
        <p:grpSpPr>
          <a:xfrm>
            <a:off x="6379261" y="1762380"/>
            <a:ext cx="2427165" cy="2025861"/>
            <a:chOff x="4424595" y="1126451"/>
            <a:chExt cx="3342806" cy="2398426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3EADA6F3-C6BF-5A3A-06B6-D687E5248C61}"/>
                </a:ext>
              </a:extLst>
            </p:cNvPr>
            <p:cNvSpPr/>
            <p:nvPr/>
          </p:nvSpPr>
          <p:spPr>
            <a:xfrm>
              <a:off x="4424595" y="1126451"/>
              <a:ext cx="3342806" cy="239842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pic>
          <p:nvPicPr>
            <p:cNvPr id="23" name="Grafik 22" descr="Bild mit einfarbiger Füllung">
              <a:extLst>
                <a:ext uri="{FF2B5EF4-FFF2-40B4-BE49-F238E27FC236}">
                  <a16:creationId xmlns:a16="http://schemas.microsoft.com/office/drawing/2014/main" id="{70A95182-9142-2328-C377-79B961E79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638798" y="1690688"/>
              <a:ext cx="914400" cy="914400"/>
            </a:xfrm>
            <a:prstGeom prst="rect">
              <a:avLst/>
            </a:prstGeom>
          </p:spPr>
        </p:pic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F56581DC-2922-0C1F-17A3-6EAADA2B76B1}"/>
                </a:ext>
              </a:extLst>
            </p:cNvPr>
            <p:cNvSpPr txBox="1"/>
            <p:nvPr/>
          </p:nvSpPr>
          <p:spPr>
            <a:xfrm>
              <a:off x="4918591" y="2571948"/>
              <a:ext cx="2428407" cy="593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/>
                <a:t>Abbildung entfernt wegen Copyright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8AFCDC10-D93A-709F-3E7E-D678F08DEE26}"/>
              </a:ext>
            </a:extLst>
          </p:cNvPr>
          <p:cNvGrpSpPr/>
          <p:nvPr/>
        </p:nvGrpSpPr>
        <p:grpSpPr>
          <a:xfrm>
            <a:off x="9402679" y="2857543"/>
            <a:ext cx="2427165" cy="2025861"/>
            <a:chOff x="4424595" y="1126451"/>
            <a:chExt cx="3342806" cy="2398426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9B5D045F-32FF-F9CA-C34C-DEF33F5B358E}"/>
                </a:ext>
              </a:extLst>
            </p:cNvPr>
            <p:cNvSpPr/>
            <p:nvPr/>
          </p:nvSpPr>
          <p:spPr>
            <a:xfrm>
              <a:off x="4424595" y="1126451"/>
              <a:ext cx="3342806" cy="239842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pic>
          <p:nvPicPr>
            <p:cNvPr id="27" name="Grafik 26" descr="Bild mit einfarbiger Füllung">
              <a:extLst>
                <a:ext uri="{FF2B5EF4-FFF2-40B4-BE49-F238E27FC236}">
                  <a16:creationId xmlns:a16="http://schemas.microsoft.com/office/drawing/2014/main" id="{C6A10F8F-33EF-E077-90B6-70DAA8E57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638798" y="1690688"/>
              <a:ext cx="914400" cy="914400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C1D4ACE1-BF3B-9116-ADEE-6EF31C1F56C6}"/>
                </a:ext>
              </a:extLst>
            </p:cNvPr>
            <p:cNvSpPr txBox="1"/>
            <p:nvPr/>
          </p:nvSpPr>
          <p:spPr>
            <a:xfrm>
              <a:off x="4918591" y="2571948"/>
              <a:ext cx="2428407" cy="593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/>
                <a:t>Abbildung entfernt wegen Copyright</a:t>
              </a:r>
            </a:p>
          </p:txBody>
        </p:sp>
      </p:grpSp>
      <p:sp>
        <p:nvSpPr>
          <p:cNvPr id="29" name="Pfeil nach rechts 28">
            <a:extLst>
              <a:ext uri="{FF2B5EF4-FFF2-40B4-BE49-F238E27FC236}">
                <a16:creationId xmlns:a16="http://schemas.microsoft.com/office/drawing/2014/main" id="{AC6A8AB9-2506-E0AC-2545-052C333EC38C}"/>
              </a:ext>
            </a:extLst>
          </p:cNvPr>
          <p:cNvSpPr/>
          <p:nvPr/>
        </p:nvSpPr>
        <p:spPr>
          <a:xfrm rot="1688802">
            <a:off x="8865956" y="3577169"/>
            <a:ext cx="580717" cy="387258"/>
          </a:xfrm>
          <a:prstGeom prst="rightArrow">
            <a:avLst>
              <a:gd name="adj1" fmla="val 50000"/>
              <a:gd name="adj2" fmla="val 69007"/>
            </a:avLst>
          </a:prstGeom>
          <a:solidFill>
            <a:srgbClr val="D7B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159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4DC4DC-BD91-9C44-AFCA-9FF6519A6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216" y="1647830"/>
            <a:ext cx="7732363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latin typeface="Franklin Gothic Book" panose="020B0503020102020204" pitchFamily="34" charset="0"/>
              </a:rPr>
              <a:t>Bereitet euch (Schutzbrille etc.) und eure Tische auf das Experimentieren vor.</a:t>
            </a:r>
          </a:p>
          <a:p>
            <a:pPr marL="0" indent="0">
              <a:buNone/>
            </a:pPr>
            <a:endParaRPr lang="de-DE" b="1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de-DE" b="1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de-DE" b="1" dirty="0">
                <a:latin typeface="Franklin Gothic Book" panose="020B0503020102020204" pitchFamily="34" charset="0"/>
              </a:rPr>
              <a:t>	AB 06_Ötzi runterladen</a:t>
            </a:r>
          </a:p>
        </p:txBody>
      </p:sp>
      <p:graphicFrame>
        <p:nvGraphicFramePr>
          <p:cNvPr id="9" name="Inhaltsplatzhalter 2">
            <a:extLst>
              <a:ext uri="{FF2B5EF4-FFF2-40B4-BE49-F238E27FC236}">
                <a16:creationId xmlns:a16="http://schemas.microsoft.com/office/drawing/2014/main" id="{096A3F4C-A664-7341-8096-9DC3E905A25C}"/>
              </a:ext>
            </a:extLst>
          </p:cNvPr>
          <p:cNvGraphicFramePr>
            <a:graphicFrameLocks/>
          </p:cNvGraphicFramePr>
          <p:nvPr/>
        </p:nvGraphicFramePr>
        <p:xfrm>
          <a:off x="125098" y="703811"/>
          <a:ext cx="3244328" cy="5440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A4E05E36-A4CC-B048-B6A5-5BEC3AFF72CF}"/>
              </a:ext>
            </a:extLst>
          </p:cNvPr>
          <p:cNvSpPr/>
          <p:nvPr/>
        </p:nvSpPr>
        <p:spPr>
          <a:xfrm>
            <a:off x="0" y="457273"/>
            <a:ext cx="3621437" cy="2406244"/>
          </a:xfrm>
          <a:prstGeom prst="rect">
            <a:avLst/>
          </a:prstGeom>
          <a:solidFill>
            <a:schemeClr val="bg1">
              <a:alpha val="800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3548A24-0E7A-7944-86AD-3D54AA3CCCB2}"/>
              </a:ext>
            </a:extLst>
          </p:cNvPr>
          <p:cNvSpPr/>
          <p:nvPr/>
        </p:nvSpPr>
        <p:spPr>
          <a:xfrm>
            <a:off x="-147103" y="3862137"/>
            <a:ext cx="3621437" cy="2502217"/>
          </a:xfrm>
          <a:prstGeom prst="rect">
            <a:avLst/>
          </a:prstGeom>
          <a:solidFill>
            <a:schemeClr val="bg1">
              <a:alpha val="800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1835DDC-49D0-9545-923D-D8CD7F48A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216" y="457272"/>
            <a:ext cx="1870036" cy="956574"/>
          </a:xfrm>
        </p:spPr>
        <p:txBody>
          <a:bodyPr>
            <a:normAutofit/>
          </a:bodyPr>
          <a:lstStyle/>
          <a:p>
            <a:r>
              <a:rPr lang="de-DE" sz="3700" b="1" dirty="0">
                <a:latin typeface="Franklin Gothic Demi Cond" panose="020B0603020102020204" pitchFamily="34" charset="0"/>
              </a:rPr>
              <a:t>Umbau</a:t>
            </a:r>
          </a:p>
        </p:txBody>
      </p:sp>
      <p:pic>
        <p:nvPicPr>
          <p:cNvPr id="5" name="Grafik 4" descr="Dokument mit einfarbiger Füllung">
            <a:extLst>
              <a:ext uri="{FF2B5EF4-FFF2-40B4-BE49-F238E27FC236}">
                <a16:creationId xmlns:a16="http://schemas.microsoft.com/office/drawing/2014/main" id="{0321D56B-5A4B-7654-8C48-694EE53B37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46469" y="3400598"/>
            <a:ext cx="648325" cy="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35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4DC4DC-BD91-9C44-AFCA-9FF6519A6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216" y="1647830"/>
            <a:ext cx="7732363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latin typeface="Franklin Gothic Book" panose="020B0503020102020204" pitchFamily="34" charset="0"/>
              </a:rPr>
              <a:t>Skizziert und beschreibt </a:t>
            </a:r>
            <a:r>
              <a:rPr lang="de-DE" dirty="0">
                <a:latin typeface="Franklin Gothic Book" panose="020B0503020102020204" pitchFamily="34" charset="0"/>
              </a:rPr>
              <a:t>einen Versuch, mit dem die Fragestellung beantwortet werden kann (</a:t>
            </a:r>
            <a:r>
              <a:rPr lang="de-DE" dirty="0" err="1">
                <a:latin typeface="Franklin Gothic Book" panose="020B0503020102020204" pitchFamily="34" charset="0"/>
              </a:rPr>
              <a:t>Aufg</a:t>
            </a:r>
            <a:r>
              <a:rPr lang="de-DE" dirty="0">
                <a:latin typeface="Franklin Gothic Book" panose="020B0503020102020204" pitchFamily="34" charset="0"/>
              </a:rPr>
              <a:t>. a-b).</a:t>
            </a:r>
          </a:p>
          <a:p>
            <a:pPr marL="0" indent="0">
              <a:buNone/>
            </a:pPr>
            <a:r>
              <a:rPr lang="de-DE" dirty="0">
                <a:latin typeface="Franklin Gothic Book" panose="020B0503020102020204" pitchFamily="34" charset="0"/>
              </a:rPr>
              <a:t>Danach: Melden für Sicherheitscheck</a:t>
            </a:r>
          </a:p>
          <a:p>
            <a:pPr marL="0" indent="0">
              <a:buNone/>
            </a:pPr>
            <a:r>
              <a:rPr lang="de-DE" dirty="0">
                <a:latin typeface="Franklin Gothic Book" panose="020B0503020102020204" pitchFamily="34" charset="0"/>
              </a:rPr>
              <a:t>Sicherheitscheck ok? -&gt; Experiment kann aufgebaut, </a:t>
            </a:r>
            <a:r>
              <a:rPr lang="de-DE" u="sng" dirty="0">
                <a:latin typeface="Franklin Gothic Book" panose="020B0503020102020204" pitchFamily="34" charset="0"/>
              </a:rPr>
              <a:t>aber noch nicht begonnen </a:t>
            </a:r>
            <a:r>
              <a:rPr lang="de-DE" dirty="0">
                <a:latin typeface="Franklin Gothic Book" panose="020B0503020102020204" pitchFamily="34" charset="0"/>
              </a:rPr>
              <a:t>werden. </a:t>
            </a:r>
          </a:p>
          <a:p>
            <a:pPr marL="0" indent="0">
              <a:buNone/>
            </a:pPr>
            <a:endParaRPr lang="de-DE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de-DE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Franklin Gothic Book" panose="020B0503020102020204" pitchFamily="34" charset="0"/>
              </a:rPr>
              <a:t>10 Min.           Gruppenarbeit.          Tipps.    </a:t>
            </a:r>
          </a:p>
        </p:txBody>
      </p:sp>
      <p:pic>
        <p:nvPicPr>
          <p:cNvPr id="5" name="Grafik 4" descr="Sanduhr 90% mit einfarbiger Füllung">
            <a:extLst>
              <a:ext uri="{FF2B5EF4-FFF2-40B4-BE49-F238E27FC236}">
                <a16:creationId xmlns:a16="http://schemas.microsoft.com/office/drawing/2014/main" id="{5230E672-2672-154D-8168-482B3C077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93227" y="4489554"/>
            <a:ext cx="697832" cy="697832"/>
          </a:xfrm>
          <a:prstGeom prst="rect">
            <a:avLst/>
          </a:prstGeom>
        </p:spPr>
      </p:pic>
      <p:graphicFrame>
        <p:nvGraphicFramePr>
          <p:cNvPr id="9" name="Inhaltsplatzhalter 2">
            <a:extLst>
              <a:ext uri="{FF2B5EF4-FFF2-40B4-BE49-F238E27FC236}">
                <a16:creationId xmlns:a16="http://schemas.microsoft.com/office/drawing/2014/main" id="{096A3F4C-A664-7341-8096-9DC3E905A2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93354"/>
              </p:ext>
            </p:extLst>
          </p:nvPr>
        </p:nvGraphicFramePr>
        <p:xfrm>
          <a:off x="125098" y="703811"/>
          <a:ext cx="3244328" cy="5440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A4E05E36-A4CC-B048-B6A5-5BEC3AFF72CF}"/>
              </a:ext>
            </a:extLst>
          </p:cNvPr>
          <p:cNvSpPr/>
          <p:nvPr/>
        </p:nvSpPr>
        <p:spPr>
          <a:xfrm>
            <a:off x="0" y="558034"/>
            <a:ext cx="3621437" cy="2262753"/>
          </a:xfrm>
          <a:prstGeom prst="rect">
            <a:avLst/>
          </a:prstGeom>
          <a:solidFill>
            <a:schemeClr val="bg1">
              <a:alpha val="800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3548A24-0E7A-7944-86AD-3D54AA3CCCB2}"/>
              </a:ext>
            </a:extLst>
          </p:cNvPr>
          <p:cNvSpPr/>
          <p:nvPr/>
        </p:nvSpPr>
        <p:spPr>
          <a:xfrm>
            <a:off x="93773" y="3891436"/>
            <a:ext cx="3621437" cy="2262753"/>
          </a:xfrm>
          <a:prstGeom prst="rect">
            <a:avLst/>
          </a:prstGeom>
          <a:solidFill>
            <a:schemeClr val="bg1">
              <a:alpha val="800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 descr="Informationen mit einfarbiger Füllung">
            <a:extLst>
              <a:ext uri="{FF2B5EF4-FFF2-40B4-BE49-F238E27FC236}">
                <a16:creationId xmlns:a16="http://schemas.microsoft.com/office/drawing/2014/main" id="{78FDB018-F454-427D-A8E1-82754CCE20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92924" y="4505482"/>
            <a:ext cx="768240" cy="768240"/>
          </a:xfrm>
          <a:prstGeom prst="rect">
            <a:avLst/>
          </a:prstGeom>
        </p:spPr>
      </p:pic>
      <p:pic>
        <p:nvPicPr>
          <p:cNvPr id="13" name="Grafik 12" descr="Besprechung mit einfarbiger Füllung">
            <a:extLst>
              <a:ext uri="{FF2B5EF4-FFF2-40B4-BE49-F238E27FC236}">
                <a16:creationId xmlns:a16="http://schemas.microsoft.com/office/drawing/2014/main" id="{5C6367BA-0262-4791-B32A-44C2F30BED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63456" y="4401938"/>
            <a:ext cx="873063" cy="873063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EA1C46B4-44CB-4AC4-928A-3FEEE3573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216" y="363848"/>
            <a:ext cx="7512584" cy="1325563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Franklin Gothic Demi Cond" panose="020B0603020102020204" pitchFamily="34" charset="0"/>
              </a:rPr>
              <a:t>Aufgabe</a:t>
            </a:r>
          </a:p>
        </p:txBody>
      </p:sp>
    </p:spTree>
    <p:extLst>
      <p:ext uri="{BB962C8B-B14F-4D97-AF65-F5344CB8AC3E}">
        <p14:creationId xmlns:p14="http://schemas.microsoft.com/office/powerpoint/2010/main" val="1731990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4DC4DC-BD91-9C44-AFCA-9FF6519A6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216" y="1647830"/>
            <a:ext cx="7732363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>
                <a:latin typeface="Franklin Gothic Book" panose="020B0503020102020204" pitchFamily="34" charset="0"/>
              </a:rPr>
              <a:t>Melden für Sicherheitscheck.</a:t>
            </a:r>
          </a:p>
          <a:p>
            <a:pPr marL="0" indent="0">
              <a:buNone/>
            </a:pPr>
            <a:endParaRPr lang="de-DE" b="1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Franklin Gothic Book" panose="020B0503020102020204" pitchFamily="34" charset="0"/>
              </a:rPr>
              <a:t>Danach: Baut das Experiment auf.</a:t>
            </a:r>
          </a:p>
          <a:p>
            <a:pPr marL="0" indent="0">
              <a:buNone/>
            </a:pPr>
            <a:endParaRPr lang="de-DE" b="1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de-DE" b="1" dirty="0">
                <a:latin typeface="Franklin Gothic Book" panose="020B0503020102020204" pitchFamily="34" charset="0"/>
              </a:rPr>
              <a:t>Fangt noch nicht an mit dem Experiment.</a:t>
            </a:r>
          </a:p>
          <a:p>
            <a:pPr marL="0" indent="0">
              <a:buNone/>
            </a:pPr>
            <a:endParaRPr lang="de-DE" b="1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de-DE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9" name="Inhaltsplatzhalter 2">
            <a:extLst>
              <a:ext uri="{FF2B5EF4-FFF2-40B4-BE49-F238E27FC236}">
                <a16:creationId xmlns:a16="http://schemas.microsoft.com/office/drawing/2014/main" id="{096A3F4C-A664-7341-8096-9DC3E905A25C}"/>
              </a:ext>
            </a:extLst>
          </p:cNvPr>
          <p:cNvGraphicFramePr>
            <a:graphicFrameLocks/>
          </p:cNvGraphicFramePr>
          <p:nvPr/>
        </p:nvGraphicFramePr>
        <p:xfrm>
          <a:off x="125098" y="703811"/>
          <a:ext cx="3244328" cy="5440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A4E05E36-A4CC-B048-B6A5-5BEC3AFF72CF}"/>
              </a:ext>
            </a:extLst>
          </p:cNvPr>
          <p:cNvSpPr/>
          <p:nvPr/>
        </p:nvSpPr>
        <p:spPr>
          <a:xfrm>
            <a:off x="0" y="457272"/>
            <a:ext cx="3621437" cy="3472595"/>
          </a:xfrm>
          <a:prstGeom prst="rect">
            <a:avLst/>
          </a:prstGeom>
          <a:solidFill>
            <a:schemeClr val="bg1">
              <a:alpha val="800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3548A24-0E7A-7944-86AD-3D54AA3CCCB2}"/>
              </a:ext>
            </a:extLst>
          </p:cNvPr>
          <p:cNvSpPr/>
          <p:nvPr/>
        </p:nvSpPr>
        <p:spPr>
          <a:xfrm>
            <a:off x="-147103" y="5187385"/>
            <a:ext cx="3621437" cy="1176969"/>
          </a:xfrm>
          <a:prstGeom prst="rect">
            <a:avLst/>
          </a:prstGeom>
          <a:solidFill>
            <a:schemeClr val="bg1">
              <a:alpha val="800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91F667A-C14B-6643-9527-F0F9070AD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216" y="457272"/>
            <a:ext cx="1870036" cy="956574"/>
          </a:xfrm>
        </p:spPr>
        <p:txBody>
          <a:bodyPr>
            <a:normAutofit/>
          </a:bodyPr>
          <a:lstStyle/>
          <a:p>
            <a:r>
              <a:rPr lang="de-DE" sz="3700" b="1" dirty="0">
                <a:latin typeface="Franklin Gothic Demi Cond" panose="020B0603020102020204" pitchFamily="34" charset="0"/>
              </a:rPr>
              <a:t>Aufbau</a:t>
            </a:r>
          </a:p>
        </p:txBody>
      </p:sp>
      <p:sp>
        <p:nvSpPr>
          <p:cNvPr id="15" name="Titel 6">
            <a:extLst>
              <a:ext uri="{FF2B5EF4-FFF2-40B4-BE49-F238E27FC236}">
                <a16:creationId xmlns:a16="http://schemas.microsoft.com/office/drawing/2014/main" id="{08BD44E9-EDFF-0C41-8804-4C527E4F7836}"/>
              </a:ext>
            </a:extLst>
          </p:cNvPr>
          <p:cNvSpPr txBox="1">
            <a:spLocks/>
          </p:cNvSpPr>
          <p:nvPr/>
        </p:nvSpPr>
        <p:spPr>
          <a:xfrm>
            <a:off x="5655553" y="457272"/>
            <a:ext cx="2268093" cy="956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700" b="1" dirty="0">
                <a:solidFill>
                  <a:schemeClr val="bg1">
                    <a:lumMod val="85000"/>
                  </a:schemeClr>
                </a:solidFill>
                <a:latin typeface="Franklin Gothic Demi Cond" panose="020B0603020102020204" pitchFamily="34" charset="0"/>
              </a:rPr>
              <a:t>Experiment</a:t>
            </a:r>
          </a:p>
        </p:txBody>
      </p:sp>
      <p:sp>
        <p:nvSpPr>
          <p:cNvPr id="16" name="Titel 6">
            <a:extLst>
              <a:ext uri="{FF2B5EF4-FFF2-40B4-BE49-F238E27FC236}">
                <a16:creationId xmlns:a16="http://schemas.microsoft.com/office/drawing/2014/main" id="{90DC0CA0-9094-AD4E-A885-F23C4A53DD3E}"/>
              </a:ext>
            </a:extLst>
          </p:cNvPr>
          <p:cNvSpPr txBox="1">
            <a:spLocks/>
          </p:cNvSpPr>
          <p:nvPr/>
        </p:nvSpPr>
        <p:spPr>
          <a:xfrm>
            <a:off x="8116437" y="457272"/>
            <a:ext cx="2268093" cy="956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700" b="1" dirty="0">
                <a:solidFill>
                  <a:schemeClr val="bg1">
                    <a:lumMod val="85000"/>
                  </a:schemeClr>
                </a:solidFill>
                <a:latin typeface="Franklin Gothic Demi Cond" panose="020B0603020102020204" pitchFamily="34" charset="0"/>
              </a:rPr>
              <a:t>Aufräumen</a:t>
            </a:r>
          </a:p>
        </p:txBody>
      </p:sp>
    </p:spTree>
    <p:extLst>
      <p:ext uri="{BB962C8B-B14F-4D97-AF65-F5344CB8AC3E}">
        <p14:creationId xmlns:p14="http://schemas.microsoft.com/office/powerpoint/2010/main" val="365864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778</Words>
  <Application>Microsoft Macintosh PowerPoint</Application>
  <PresentationFormat>Breitbild</PresentationFormat>
  <Paragraphs>235</Paragraphs>
  <Slides>15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Calibri Light</vt:lpstr>
      <vt:lpstr>Franklin Gothic Demi Cond</vt:lpstr>
      <vt:lpstr>Franklin Gothic Medium Cond</vt:lpstr>
      <vt:lpstr>Arial</vt:lpstr>
      <vt:lpstr>Franklin Gothic Book</vt:lpstr>
      <vt:lpstr>Calibri</vt:lpstr>
      <vt:lpstr>Franklin Gothic Demi</vt:lpstr>
      <vt:lpstr>Office</vt:lpstr>
      <vt:lpstr>Hinweise zur Nutzung dieser Vorlage</vt:lpstr>
      <vt:lpstr>Nützliche Symbole zur Visualisierung</vt:lpstr>
      <vt:lpstr>PowerPoint-Präsentation</vt:lpstr>
      <vt:lpstr>Fundstücke</vt:lpstr>
      <vt:lpstr>Formuliert eine Fragestellung</vt:lpstr>
      <vt:lpstr>Nennt Vermutungen zur Fragestellung</vt:lpstr>
      <vt:lpstr>Umbau</vt:lpstr>
      <vt:lpstr>Aufgabe</vt:lpstr>
      <vt:lpstr>Aufbau</vt:lpstr>
      <vt:lpstr>Aufbau</vt:lpstr>
      <vt:lpstr>PowerPoint-Präsentation</vt:lpstr>
      <vt:lpstr>PowerPoint-Präsentation</vt:lpstr>
      <vt:lpstr>Besprechung</vt:lpstr>
      <vt:lpstr>Besprechung</vt:lpstr>
      <vt:lpstr>Nächste Fragestellung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 Quiz 7. Klasse</dc:title>
  <dc:creator>Niklas S</dc:creator>
  <cp:lastModifiedBy>Niklas S</cp:lastModifiedBy>
  <cp:revision>103</cp:revision>
  <dcterms:created xsi:type="dcterms:W3CDTF">2020-09-01T16:31:27Z</dcterms:created>
  <dcterms:modified xsi:type="dcterms:W3CDTF">2023-04-20T13:47:38Z</dcterms:modified>
</cp:coreProperties>
</file>